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85" r:id="rId3"/>
    <p:sldId id="265" r:id="rId4"/>
    <p:sldId id="262" r:id="rId5"/>
    <p:sldId id="257" r:id="rId6"/>
    <p:sldId id="264" r:id="rId7"/>
    <p:sldId id="258" r:id="rId8"/>
    <p:sldId id="259" r:id="rId9"/>
    <p:sldId id="260" r:id="rId10"/>
    <p:sldId id="261" r:id="rId11"/>
    <p:sldId id="267" r:id="rId12"/>
    <p:sldId id="268" r:id="rId13"/>
    <p:sldId id="281" r:id="rId14"/>
    <p:sldId id="269" r:id="rId15"/>
    <p:sldId id="270" r:id="rId16"/>
    <p:sldId id="278" r:id="rId17"/>
    <p:sldId id="271" r:id="rId18"/>
    <p:sldId id="277" r:id="rId19"/>
    <p:sldId id="276" r:id="rId20"/>
    <p:sldId id="279" r:id="rId21"/>
    <p:sldId id="283" r:id="rId22"/>
    <p:sldId id="284" r:id="rId23"/>
    <p:sldId id="280" r:id="rId24"/>
    <p:sldId id="275" r:id="rId25"/>
    <p:sldId id="272" r:id="rId26"/>
    <p:sldId id="274" r:id="rId27"/>
  </p:sldIdLst>
  <p:sldSz cx="9144000" cy="6858000" type="screen4x3"/>
  <p:notesSz cx="67611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DE18EB-61EF-4C52-9389-3488CD0F8681}" type="doc">
      <dgm:prSet loTypeId="urn:microsoft.com/office/officeart/2005/8/layout/pyramid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2EA1613C-92C9-48FA-9717-BC4595139411}">
      <dgm:prSet phldrT="[Text]" custT="1"/>
      <dgm:spPr/>
      <dgm:t>
        <a:bodyPr/>
        <a:lstStyle/>
        <a:p>
          <a:r>
            <a:rPr lang="en-IN" sz="2400" b="1" dirty="0" err="1">
              <a:latin typeface="Kruti Dev 010" pitchFamily="2" charset="0"/>
            </a:rPr>
            <a:t>i`Foh</a:t>
          </a:r>
          <a:r>
            <a:rPr lang="en-IN" sz="2400" b="1" dirty="0">
              <a:latin typeface="Kruti Dev 010" pitchFamily="2" charset="0"/>
            </a:rPr>
            <a:t> ds vkUrfjd </a:t>
          </a:r>
          <a:r>
            <a:rPr lang="en-IN" sz="2400" b="1" dirty="0" err="1">
              <a:latin typeface="Kruti Dev 010" pitchFamily="2" charset="0"/>
            </a:rPr>
            <a:t>Hkkx</a:t>
          </a:r>
          <a:r>
            <a:rPr lang="en-IN" sz="2400" b="1" dirty="0">
              <a:latin typeface="Kruti Dev 010" pitchFamily="2" charset="0"/>
            </a:rPr>
            <a:t> </a:t>
          </a:r>
          <a:r>
            <a:rPr lang="en-IN" sz="2400" b="1" dirty="0" err="1">
              <a:latin typeface="Kruti Dev 010" pitchFamily="2" charset="0"/>
            </a:rPr>
            <a:t>esa</a:t>
          </a:r>
          <a:r>
            <a:rPr lang="en-IN" sz="2400" b="1" dirty="0">
              <a:latin typeface="Kruti Dev 010" pitchFamily="2" charset="0"/>
            </a:rPr>
            <a:t> </a:t>
          </a:r>
          <a:r>
            <a:rPr lang="en-IN" sz="2400" b="1" dirty="0" err="1">
              <a:latin typeface="Kruti Dev 010" pitchFamily="2" charset="0"/>
            </a:rPr>
            <a:t>rkih</a:t>
          </a:r>
          <a:r>
            <a:rPr lang="en-IN" sz="2400" b="1" dirty="0">
              <a:latin typeface="Kruti Dev 010" pitchFamily="2" charset="0"/>
            </a:rPr>
            <a:t>; </a:t>
          </a:r>
          <a:r>
            <a:rPr lang="en-IN" sz="2400" b="1" dirty="0" err="1">
              <a:latin typeface="Kruti Dev 010" pitchFamily="2" charset="0"/>
            </a:rPr>
            <a:t>fo’kerk</a:t>
          </a:r>
          <a:r>
            <a:rPr lang="en-IN" sz="2400" b="1" dirty="0">
              <a:latin typeface="Kruti Dev 010" pitchFamily="2" charset="0"/>
            </a:rPr>
            <a:t> </a:t>
          </a:r>
        </a:p>
        <a:p>
          <a:r>
            <a:rPr lang="en-IN" sz="2400" b="1" dirty="0">
              <a:latin typeface="Kruti Dev 010" pitchFamily="2" charset="0"/>
            </a:rPr>
            <a:t>¼ </a:t>
          </a:r>
          <a:r>
            <a:rPr lang="en-IN" sz="2400" b="1" dirty="0">
              <a:latin typeface="Kalinga" pitchFamily="34" charset="0"/>
              <a:cs typeface="Kalinga" pitchFamily="34" charset="0"/>
            </a:rPr>
            <a:t>Thermal </a:t>
          </a:r>
          <a:r>
            <a:rPr lang="en-IN" sz="2400" b="1" dirty="0" err="1">
              <a:latin typeface="Kalinga" pitchFamily="34" charset="0"/>
              <a:cs typeface="Kalinga" pitchFamily="34" charset="0"/>
            </a:rPr>
            <a:t>extrimity</a:t>
          </a:r>
          <a:r>
            <a:rPr lang="en-IN" sz="2400" b="1" dirty="0">
              <a:latin typeface="Kalinga" pitchFamily="34" charset="0"/>
              <a:cs typeface="Kalinga" pitchFamily="34" charset="0"/>
            </a:rPr>
            <a:t> in earth’s interior</a:t>
          </a:r>
          <a:r>
            <a:rPr lang="en-IN" sz="2400" b="1" dirty="0">
              <a:latin typeface="Kruti Dev 010" pitchFamily="2" charset="0"/>
            </a:rPr>
            <a:t>½ </a:t>
          </a:r>
        </a:p>
      </dgm:t>
    </dgm:pt>
    <dgm:pt modelId="{EDE384CF-D686-46B6-A38F-D3AC9497FFCA}" type="parTrans" cxnId="{ACEE4B93-B982-4E68-B48A-F33C8CD1B6C3}">
      <dgm:prSet/>
      <dgm:spPr/>
      <dgm:t>
        <a:bodyPr/>
        <a:lstStyle/>
        <a:p>
          <a:endParaRPr lang="en-IN"/>
        </a:p>
      </dgm:t>
    </dgm:pt>
    <dgm:pt modelId="{1DB5A233-9CD0-491D-A30E-0B9A7828029A}" type="sibTrans" cxnId="{ACEE4B93-B982-4E68-B48A-F33C8CD1B6C3}">
      <dgm:prSet/>
      <dgm:spPr/>
      <dgm:t>
        <a:bodyPr/>
        <a:lstStyle/>
        <a:p>
          <a:endParaRPr lang="en-IN"/>
        </a:p>
      </dgm:t>
    </dgm:pt>
    <dgm:pt modelId="{336FDC35-C76E-49F2-92F4-B1BA122C3D18}">
      <dgm:prSet phldrT="[Text]" custT="1"/>
      <dgm:spPr/>
      <dgm:t>
        <a:bodyPr/>
        <a:lstStyle/>
        <a:p>
          <a:r>
            <a:rPr lang="en-IN" sz="2400" b="1" dirty="0" err="1">
              <a:latin typeface="Kruti Dev 010" pitchFamily="2" charset="0"/>
            </a:rPr>
            <a:t>i`Foh</a:t>
          </a:r>
          <a:r>
            <a:rPr lang="en-IN" sz="2400" b="1" dirty="0">
              <a:latin typeface="Kruti Dev 010" pitchFamily="2" charset="0"/>
            </a:rPr>
            <a:t> ds vkUrfjd </a:t>
          </a:r>
          <a:r>
            <a:rPr lang="en-IN" sz="2400" b="1" dirty="0" err="1">
              <a:latin typeface="Kruti Dev 010" pitchFamily="2" charset="0"/>
            </a:rPr>
            <a:t>Hkkx</a:t>
          </a:r>
          <a:r>
            <a:rPr lang="en-IN" sz="2400" b="1" dirty="0">
              <a:latin typeface="Kruti Dev 010" pitchFamily="2" charset="0"/>
            </a:rPr>
            <a:t> </a:t>
          </a:r>
          <a:r>
            <a:rPr lang="en-IN" sz="2400" b="1" dirty="0" err="1">
              <a:latin typeface="Kruti Dev 010" pitchFamily="2" charset="0"/>
            </a:rPr>
            <a:t>esa</a:t>
          </a:r>
          <a:r>
            <a:rPr lang="en-IN" sz="2400" b="1" dirty="0">
              <a:latin typeface="Kruti Dev 010" pitchFamily="2" charset="0"/>
            </a:rPr>
            <a:t> </a:t>
          </a:r>
          <a:r>
            <a:rPr lang="en-IN" sz="2400" b="1" dirty="0" err="1">
              <a:latin typeface="Kruti Dev 010" pitchFamily="2" charset="0"/>
            </a:rPr>
            <a:t>pêkuksa</a:t>
          </a:r>
          <a:r>
            <a:rPr lang="en-IN" sz="2400" b="1" dirty="0">
              <a:latin typeface="Kruti Dev 010" pitchFamily="2" charset="0"/>
            </a:rPr>
            <a:t> dk </a:t>
          </a:r>
          <a:r>
            <a:rPr lang="en-IN" sz="2400" b="1" dirty="0" err="1">
              <a:latin typeface="Kruti Dev 010" pitchFamily="2" charset="0"/>
            </a:rPr>
            <a:t>QSyko</a:t>
          </a:r>
          <a:r>
            <a:rPr lang="en-IN" sz="2400" b="1" dirty="0">
              <a:latin typeface="Kruti Dev 010" pitchFamily="2" charset="0"/>
            </a:rPr>
            <a:t> ,</a:t>
          </a:r>
          <a:r>
            <a:rPr lang="en-IN" sz="2400" b="1" dirty="0" err="1">
              <a:latin typeface="Kruti Dev 010" pitchFamily="2" charset="0"/>
            </a:rPr>
            <a:t>oa</a:t>
          </a:r>
          <a:r>
            <a:rPr lang="en-IN" sz="2400" b="1" dirty="0">
              <a:latin typeface="Kruti Dev 010" pitchFamily="2" charset="0"/>
            </a:rPr>
            <a:t> </a:t>
          </a:r>
          <a:r>
            <a:rPr lang="en-IN" sz="2400" b="1" dirty="0" err="1">
              <a:latin typeface="Kruti Dev 010" pitchFamily="2" charset="0"/>
            </a:rPr>
            <a:t>fldqM+u</a:t>
          </a:r>
          <a:endParaRPr lang="en-IN" sz="2400" b="1" dirty="0"/>
        </a:p>
      </dgm:t>
    </dgm:pt>
    <dgm:pt modelId="{F62A95C8-2ACF-4D42-A72B-5856282334C1}" type="parTrans" cxnId="{DE3A64C9-3869-49AF-B970-9A94938AB5B1}">
      <dgm:prSet/>
      <dgm:spPr/>
      <dgm:t>
        <a:bodyPr/>
        <a:lstStyle/>
        <a:p>
          <a:endParaRPr lang="en-IN"/>
        </a:p>
      </dgm:t>
    </dgm:pt>
    <dgm:pt modelId="{DD5E5C78-EE44-464D-A737-8BB41618B1B1}" type="sibTrans" cxnId="{DE3A64C9-3869-49AF-B970-9A94938AB5B1}">
      <dgm:prSet/>
      <dgm:spPr/>
      <dgm:t>
        <a:bodyPr/>
        <a:lstStyle/>
        <a:p>
          <a:endParaRPr lang="en-IN"/>
        </a:p>
      </dgm:t>
    </dgm:pt>
    <dgm:pt modelId="{F5DD7D9A-983F-4AF2-ABC0-66B57F5D9CB4}">
      <dgm:prSet phldrT="[Text]" custT="1"/>
      <dgm:spPr/>
      <dgm:t>
        <a:bodyPr/>
        <a:lstStyle/>
        <a:p>
          <a:r>
            <a:rPr lang="en-IN" sz="2400" b="1" dirty="0" err="1">
              <a:latin typeface="Kruti Dev 010" pitchFamily="2" charset="0"/>
            </a:rPr>
            <a:t>i`Foh</a:t>
          </a:r>
          <a:r>
            <a:rPr lang="en-IN" sz="2400" b="1" dirty="0">
              <a:latin typeface="Kruti Dev 010" pitchFamily="2" charset="0"/>
            </a:rPr>
            <a:t> ds vkUrfjd </a:t>
          </a:r>
          <a:r>
            <a:rPr lang="en-IN" sz="2400" b="1" dirty="0" err="1">
              <a:latin typeface="Kruti Dev 010" pitchFamily="2" charset="0"/>
            </a:rPr>
            <a:t>Hkkx</a:t>
          </a:r>
          <a:r>
            <a:rPr lang="en-IN" sz="2400" b="1" dirty="0">
              <a:latin typeface="Kruti Dev 010" pitchFamily="2" charset="0"/>
            </a:rPr>
            <a:t> </a:t>
          </a:r>
          <a:r>
            <a:rPr lang="en-IN" sz="2400" b="1" dirty="0" err="1">
              <a:latin typeface="Kruti Dev 010" pitchFamily="2" charset="0"/>
            </a:rPr>
            <a:t>esa</a:t>
          </a:r>
          <a:r>
            <a:rPr lang="en-IN" sz="2400" b="1" dirty="0">
              <a:latin typeface="Kruti Dev 010" pitchFamily="2" charset="0"/>
            </a:rPr>
            <a:t> </a:t>
          </a:r>
          <a:r>
            <a:rPr lang="en-IN" sz="2400" b="1" dirty="0" err="1">
              <a:latin typeface="Kruti Dev 010" pitchFamily="2" charset="0"/>
            </a:rPr>
            <a:t>rjy</a:t>
          </a:r>
          <a:r>
            <a:rPr lang="en-IN" sz="2400" b="1" dirty="0">
              <a:latin typeface="Kruti Dev 010" pitchFamily="2" charset="0"/>
            </a:rPr>
            <a:t> o v)</a:t>
          </a:r>
          <a:r>
            <a:rPr lang="en-IN" sz="2400" b="1" dirty="0" err="1">
              <a:latin typeface="Kruti Dev 010" pitchFamily="2" charset="0"/>
            </a:rPr>
            <a:t>Zrjy</a:t>
          </a:r>
          <a:r>
            <a:rPr lang="en-IN" sz="2400" b="1" dirty="0">
              <a:latin typeface="Kruti Dev 010" pitchFamily="2" charset="0"/>
            </a:rPr>
            <a:t> </a:t>
          </a:r>
          <a:r>
            <a:rPr lang="en-IN" sz="2400" b="1" dirty="0" err="1">
              <a:latin typeface="Kruti Dev 010" pitchFamily="2" charset="0"/>
            </a:rPr>
            <a:t>inkZFkksa</a:t>
          </a:r>
          <a:r>
            <a:rPr lang="en-IN" sz="2400" b="1" dirty="0">
              <a:latin typeface="Kruti Dev 010" pitchFamily="2" charset="0"/>
            </a:rPr>
            <a:t> dk </a:t>
          </a:r>
          <a:r>
            <a:rPr lang="en-IN" sz="2400" b="1" dirty="0" err="1">
              <a:latin typeface="Kruti Dev 010" pitchFamily="2" charset="0"/>
            </a:rPr>
            <a:t>LFkkukUrj.k</a:t>
          </a:r>
          <a:endParaRPr lang="en-IN" sz="2400" b="1" dirty="0"/>
        </a:p>
      </dgm:t>
    </dgm:pt>
    <dgm:pt modelId="{312EE5E1-1D5D-4FA1-86EA-54328CF50D34}" type="parTrans" cxnId="{3732DAB9-5B38-4903-8C99-FB19EB6C5424}">
      <dgm:prSet/>
      <dgm:spPr/>
      <dgm:t>
        <a:bodyPr/>
        <a:lstStyle/>
        <a:p>
          <a:endParaRPr lang="en-IN"/>
        </a:p>
      </dgm:t>
    </dgm:pt>
    <dgm:pt modelId="{BC2B31AB-002E-4701-81B8-025A67296F83}" type="sibTrans" cxnId="{3732DAB9-5B38-4903-8C99-FB19EB6C5424}">
      <dgm:prSet/>
      <dgm:spPr/>
      <dgm:t>
        <a:bodyPr/>
        <a:lstStyle/>
        <a:p>
          <a:endParaRPr lang="en-IN"/>
        </a:p>
      </dgm:t>
    </dgm:pt>
    <dgm:pt modelId="{DFF6D10A-D0B9-41F2-B45A-CF1B0524384E}" type="pres">
      <dgm:prSet presAssocID="{36DE18EB-61EF-4C52-9389-3488CD0F8681}" presName="compositeShape" presStyleCnt="0">
        <dgm:presLayoutVars>
          <dgm:dir/>
          <dgm:resizeHandles/>
        </dgm:presLayoutVars>
      </dgm:prSet>
      <dgm:spPr/>
    </dgm:pt>
    <dgm:pt modelId="{84210467-91D7-4DF1-B574-FFB8DADDA296}" type="pres">
      <dgm:prSet presAssocID="{36DE18EB-61EF-4C52-9389-3488CD0F8681}" presName="pyramid" presStyleLbl="node1" presStyleIdx="0" presStyleCnt="1"/>
      <dgm:spPr/>
    </dgm:pt>
    <dgm:pt modelId="{97934B9B-780C-4F17-AF9A-4CC08385611C}" type="pres">
      <dgm:prSet presAssocID="{36DE18EB-61EF-4C52-9389-3488CD0F8681}" presName="theList" presStyleCnt="0"/>
      <dgm:spPr/>
    </dgm:pt>
    <dgm:pt modelId="{8470F7F7-8DF1-47EB-B261-6A8FC2DF7E25}" type="pres">
      <dgm:prSet presAssocID="{2EA1613C-92C9-48FA-9717-BC4595139411}" presName="aNode" presStyleLbl="fgAcc1" presStyleIdx="0" presStyleCnt="3" custScaleX="155024" custScaleY="156493" custLinFactNeighborX="32472">
        <dgm:presLayoutVars>
          <dgm:bulletEnabled val="1"/>
        </dgm:presLayoutVars>
      </dgm:prSet>
      <dgm:spPr/>
    </dgm:pt>
    <dgm:pt modelId="{C814BDD3-27AF-4BE6-A85A-C9EE67817FB8}" type="pres">
      <dgm:prSet presAssocID="{2EA1613C-92C9-48FA-9717-BC4595139411}" presName="aSpace" presStyleCnt="0"/>
      <dgm:spPr/>
    </dgm:pt>
    <dgm:pt modelId="{B2DC3213-9D75-43DF-8550-B085C451545C}" type="pres">
      <dgm:prSet presAssocID="{336FDC35-C76E-49F2-92F4-B1BA122C3D18}" presName="aNode" presStyleLbl="fgAcc1" presStyleIdx="1" presStyleCnt="3" custScaleX="173345" custLinFactY="23186" custLinFactNeighborX="27998" custLinFactNeighborY="100000">
        <dgm:presLayoutVars>
          <dgm:bulletEnabled val="1"/>
        </dgm:presLayoutVars>
      </dgm:prSet>
      <dgm:spPr/>
    </dgm:pt>
    <dgm:pt modelId="{9719FB2C-C00F-4746-863F-62CFE54B7ADB}" type="pres">
      <dgm:prSet presAssocID="{336FDC35-C76E-49F2-92F4-B1BA122C3D18}" presName="aSpace" presStyleCnt="0"/>
      <dgm:spPr/>
    </dgm:pt>
    <dgm:pt modelId="{58424EEC-F8B3-490B-B6E5-F2077030E3C5}" type="pres">
      <dgm:prSet presAssocID="{F5DD7D9A-983F-4AF2-ABC0-66B57F5D9CB4}" presName="aNode" presStyleLbl="fgAcc1" presStyleIdx="2" presStyleCnt="3" custScaleX="184920" custScaleY="167862" custLinFactY="46896" custLinFactNeighborX="33786" custLinFactNeighborY="100000">
        <dgm:presLayoutVars>
          <dgm:bulletEnabled val="1"/>
        </dgm:presLayoutVars>
      </dgm:prSet>
      <dgm:spPr/>
    </dgm:pt>
    <dgm:pt modelId="{A48CBBC1-161B-49CF-91DC-6768AED9236B}" type="pres">
      <dgm:prSet presAssocID="{F5DD7D9A-983F-4AF2-ABC0-66B57F5D9CB4}" presName="aSpace" presStyleCnt="0"/>
      <dgm:spPr/>
    </dgm:pt>
  </dgm:ptLst>
  <dgm:cxnLst>
    <dgm:cxn modelId="{F950C04E-1F99-4B95-8C47-B957515B413F}" type="presOf" srcId="{F5DD7D9A-983F-4AF2-ABC0-66B57F5D9CB4}" destId="{58424EEC-F8B3-490B-B6E5-F2077030E3C5}" srcOrd="0" destOrd="0" presId="urn:microsoft.com/office/officeart/2005/8/layout/pyramid2"/>
    <dgm:cxn modelId="{D43A3D5A-FD7B-445D-A6D5-A75493A8909A}" type="presOf" srcId="{36DE18EB-61EF-4C52-9389-3488CD0F8681}" destId="{DFF6D10A-D0B9-41F2-B45A-CF1B0524384E}" srcOrd="0" destOrd="0" presId="urn:microsoft.com/office/officeart/2005/8/layout/pyramid2"/>
    <dgm:cxn modelId="{ACEE4B93-B982-4E68-B48A-F33C8CD1B6C3}" srcId="{36DE18EB-61EF-4C52-9389-3488CD0F8681}" destId="{2EA1613C-92C9-48FA-9717-BC4595139411}" srcOrd="0" destOrd="0" parTransId="{EDE384CF-D686-46B6-A38F-D3AC9497FFCA}" sibTransId="{1DB5A233-9CD0-491D-A30E-0B9A7828029A}"/>
    <dgm:cxn modelId="{9AF7D0A0-8DEB-41AF-8252-0BD118FFDFC1}" type="presOf" srcId="{336FDC35-C76E-49F2-92F4-B1BA122C3D18}" destId="{B2DC3213-9D75-43DF-8550-B085C451545C}" srcOrd="0" destOrd="0" presId="urn:microsoft.com/office/officeart/2005/8/layout/pyramid2"/>
    <dgm:cxn modelId="{3732DAB9-5B38-4903-8C99-FB19EB6C5424}" srcId="{36DE18EB-61EF-4C52-9389-3488CD0F8681}" destId="{F5DD7D9A-983F-4AF2-ABC0-66B57F5D9CB4}" srcOrd="2" destOrd="0" parTransId="{312EE5E1-1D5D-4FA1-86EA-54328CF50D34}" sibTransId="{BC2B31AB-002E-4701-81B8-025A67296F83}"/>
    <dgm:cxn modelId="{DE3A64C9-3869-49AF-B970-9A94938AB5B1}" srcId="{36DE18EB-61EF-4C52-9389-3488CD0F8681}" destId="{336FDC35-C76E-49F2-92F4-B1BA122C3D18}" srcOrd="1" destOrd="0" parTransId="{F62A95C8-2ACF-4D42-A72B-5856282334C1}" sibTransId="{DD5E5C78-EE44-464D-A737-8BB41618B1B1}"/>
    <dgm:cxn modelId="{8E6751CB-F066-43AE-B814-A6AA069AB24D}" type="presOf" srcId="{2EA1613C-92C9-48FA-9717-BC4595139411}" destId="{8470F7F7-8DF1-47EB-B261-6A8FC2DF7E25}" srcOrd="0" destOrd="0" presId="urn:microsoft.com/office/officeart/2005/8/layout/pyramid2"/>
    <dgm:cxn modelId="{7F523534-7451-4886-98BD-DF90DF1FEB8B}" type="presParOf" srcId="{DFF6D10A-D0B9-41F2-B45A-CF1B0524384E}" destId="{84210467-91D7-4DF1-B574-FFB8DADDA296}" srcOrd="0" destOrd="0" presId="urn:microsoft.com/office/officeart/2005/8/layout/pyramid2"/>
    <dgm:cxn modelId="{98C3EDE9-70AA-431B-B305-37A3343C8686}" type="presParOf" srcId="{DFF6D10A-D0B9-41F2-B45A-CF1B0524384E}" destId="{97934B9B-780C-4F17-AF9A-4CC08385611C}" srcOrd="1" destOrd="0" presId="urn:microsoft.com/office/officeart/2005/8/layout/pyramid2"/>
    <dgm:cxn modelId="{06173E90-CF62-4F30-98FE-56AE07A6E28C}" type="presParOf" srcId="{97934B9B-780C-4F17-AF9A-4CC08385611C}" destId="{8470F7F7-8DF1-47EB-B261-6A8FC2DF7E25}" srcOrd="0" destOrd="0" presId="urn:microsoft.com/office/officeart/2005/8/layout/pyramid2"/>
    <dgm:cxn modelId="{7FF82F56-D014-41D0-AAA5-36F35A216C51}" type="presParOf" srcId="{97934B9B-780C-4F17-AF9A-4CC08385611C}" destId="{C814BDD3-27AF-4BE6-A85A-C9EE67817FB8}" srcOrd="1" destOrd="0" presId="urn:microsoft.com/office/officeart/2005/8/layout/pyramid2"/>
    <dgm:cxn modelId="{FE3A3E5A-F71D-434B-9E84-4FDBF99B1ABC}" type="presParOf" srcId="{97934B9B-780C-4F17-AF9A-4CC08385611C}" destId="{B2DC3213-9D75-43DF-8550-B085C451545C}" srcOrd="2" destOrd="0" presId="urn:microsoft.com/office/officeart/2005/8/layout/pyramid2"/>
    <dgm:cxn modelId="{CC0EE9A2-13A3-4622-88D8-28E6407C21AE}" type="presParOf" srcId="{97934B9B-780C-4F17-AF9A-4CC08385611C}" destId="{9719FB2C-C00F-4746-863F-62CFE54B7ADB}" srcOrd="3" destOrd="0" presId="urn:microsoft.com/office/officeart/2005/8/layout/pyramid2"/>
    <dgm:cxn modelId="{881296BD-72A4-4410-9C06-669BDB57A3AA}" type="presParOf" srcId="{97934B9B-780C-4F17-AF9A-4CC08385611C}" destId="{58424EEC-F8B3-490B-B6E5-F2077030E3C5}" srcOrd="4" destOrd="0" presId="urn:microsoft.com/office/officeart/2005/8/layout/pyramid2"/>
    <dgm:cxn modelId="{80261B74-A8FE-47A2-BA50-5F70E7604D3D}" type="presParOf" srcId="{97934B9B-780C-4F17-AF9A-4CC08385611C}" destId="{A48CBBC1-161B-49CF-91DC-6768AED9236B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5743BB-23A8-44EE-8C98-037B3D40195D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IN"/>
        </a:p>
      </dgm:t>
    </dgm:pt>
    <dgm:pt modelId="{BC768EED-D580-4563-8EC8-CDB44F08A264}">
      <dgm:prSet/>
      <dgm:spPr/>
      <dgm:t>
        <a:bodyPr/>
        <a:lstStyle/>
        <a:p>
          <a:pPr rtl="0"/>
          <a:r>
            <a:rPr lang="en-IN" dirty="0" err="1">
              <a:latin typeface="Kruti Dev 010" pitchFamily="2" charset="0"/>
            </a:rPr>
            <a:t>vUrZtkr</a:t>
          </a:r>
          <a:r>
            <a:rPr lang="en-IN" dirty="0">
              <a:latin typeface="Kruti Dev 010" pitchFamily="2" charset="0"/>
            </a:rPr>
            <a:t> cy ¼ </a:t>
          </a:r>
          <a:r>
            <a:rPr lang="en-IN" dirty="0" err="1"/>
            <a:t>Endogenetic</a:t>
          </a:r>
          <a:r>
            <a:rPr lang="en-IN" dirty="0"/>
            <a:t> Force</a:t>
          </a:r>
          <a:r>
            <a:rPr lang="en-IN" dirty="0">
              <a:latin typeface="Kruti Dev 010" pitchFamily="2" charset="0"/>
            </a:rPr>
            <a:t>½ ds </a:t>
          </a:r>
          <a:r>
            <a:rPr lang="en-IN" dirty="0" err="1">
              <a:latin typeface="Kruti Dev 010" pitchFamily="2" charset="0"/>
            </a:rPr>
            <a:t>nks</a:t>
          </a:r>
          <a:r>
            <a:rPr lang="en-IN" dirty="0">
              <a:latin typeface="Kruti Dev 010" pitchFamily="2" charset="0"/>
            </a:rPr>
            <a:t> </a:t>
          </a:r>
          <a:r>
            <a:rPr lang="en-IN" dirty="0" err="1">
              <a:latin typeface="Kruti Dev 010" pitchFamily="2" charset="0"/>
            </a:rPr>
            <a:t>izdkj</a:t>
          </a:r>
          <a:endParaRPr lang="en-IN" dirty="0">
            <a:latin typeface="Kruti Dev 010" pitchFamily="2" charset="0"/>
          </a:endParaRPr>
        </a:p>
      </dgm:t>
    </dgm:pt>
    <dgm:pt modelId="{542AE8A8-2CEC-4406-A699-919FA9B02A85}" type="parTrans" cxnId="{0A314330-CF37-4F90-8753-82355A5235F1}">
      <dgm:prSet/>
      <dgm:spPr/>
      <dgm:t>
        <a:bodyPr/>
        <a:lstStyle/>
        <a:p>
          <a:endParaRPr lang="en-IN"/>
        </a:p>
      </dgm:t>
    </dgm:pt>
    <dgm:pt modelId="{BFE7906D-1BA5-4A5B-9EE8-493DAFE05BBE}" type="sibTrans" cxnId="{0A314330-CF37-4F90-8753-82355A5235F1}">
      <dgm:prSet/>
      <dgm:spPr/>
      <dgm:t>
        <a:bodyPr/>
        <a:lstStyle/>
        <a:p>
          <a:endParaRPr lang="en-IN"/>
        </a:p>
      </dgm:t>
    </dgm:pt>
    <dgm:pt modelId="{3C703EF0-67A4-402D-AD4F-6AC5FAD978AC}">
      <dgm:prSet/>
      <dgm:spPr/>
      <dgm:t>
        <a:bodyPr/>
        <a:lstStyle/>
        <a:p>
          <a:pPr rtl="0"/>
          <a:r>
            <a:rPr lang="en-IN" dirty="0">
              <a:latin typeface="Kruti Dev 010" pitchFamily="2" charset="0"/>
            </a:rPr>
            <a:t>1½ </a:t>
          </a:r>
          <a:r>
            <a:rPr lang="en-IN" dirty="0" err="1">
              <a:latin typeface="Kruti Dev 010" pitchFamily="2" charset="0"/>
            </a:rPr>
            <a:t>iVyfo:i.kh</a:t>
          </a:r>
          <a:r>
            <a:rPr lang="en-IN" dirty="0">
              <a:latin typeface="Kruti Dev 010" pitchFamily="2" charset="0"/>
            </a:rPr>
            <a:t> cy ¼</a:t>
          </a:r>
          <a:r>
            <a:rPr lang="en-IN" dirty="0"/>
            <a:t>Diastrophic Force</a:t>
          </a:r>
          <a:r>
            <a:rPr lang="en-IN" dirty="0">
              <a:latin typeface="Kruti Dev 010" pitchFamily="2" charset="0"/>
            </a:rPr>
            <a:t>½ </a:t>
          </a:r>
        </a:p>
      </dgm:t>
    </dgm:pt>
    <dgm:pt modelId="{8D45A721-04CE-4C24-8854-B7DBC58B0F9D}" type="parTrans" cxnId="{CF87CB51-18FF-4EC2-B550-72E89D1C6743}">
      <dgm:prSet/>
      <dgm:spPr/>
      <dgm:t>
        <a:bodyPr/>
        <a:lstStyle/>
        <a:p>
          <a:endParaRPr lang="en-IN"/>
        </a:p>
      </dgm:t>
    </dgm:pt>
    <dgm:pt modelId="{CA8988AB-0553-493A-9F6F-CBBDAB56F315}" type="sibTrans" cxnId="{CF87CB51-18FF-4EC2-B550-72E89D1C6743}">
      <dgm:prSet/>
      <dgm:spPr/>
      <dgm:t>
        <a:bodyPr/>
        <a:lstStyle/>
        <a:p>
          <a:endParaRPr lang="en-IN"/>
        </a:p>
      </dgm:t>
    </dgm:pt>
    <dgm:pt modelId="{B62EA01B-0BFD-4C11-B076-F68F904CCC9C}">
      <dgm:prSet/>
      <dgm:spPr/>
      <dgm:t>
        <a:bodyPr/>
        <a:lstStyle/>
        <a:p>
          <a:pPr rtl="0"/>
          <a:r>
            <a:rPr lang="en-IN" dirty="0">
              <a:latin typeface="Kruti Dev 010" pitchFamily="2" charset="0"/>
            </a:rPr>
            <a:t>2½ </a:t>
          </a:r>
          <a:r>
            <a:rPr lang="en-IN" dirty="0" err="1">
              <a:latin typeface="Kruti Dev 010" pitchFamily="2" charset="0"/>
            </a:rPr>
            <a:t>vkDlfed</a:t>
          </a:r>
          <a:r>
            <a:rPr lang="en-IN" dirty="0">
              <a:latin typeface="Kruti Dev 010" pitchFamily="2" charset="0"/>
            </a:rPr>
            <a:t> </a:t>
          </a:r>
          <a:r>
            <a:rPr lang="en-IN" dirty="0" err="1">
              <a:latin typeface="Kruti Dev 010" pitchFamily="2" charset="0"/>
            </a:rPr>
            <a:t>vUrZtkr</a:t>
          </a:r>
          <a:r>
            <a:rPr lang="en-IN" dirty="0">
              <a:latin typeface="Kruti Dev 010" pitchFamily="2" charset="0"/>
            </a:rPr>
            <a:t> cy ¼</a:t>
          </a:r>
          <a:r>
            <a:rPr lang="en-IN" dirty="0"/>
            <a:t>Sudden </a:t>
          </a:r>
          <a:r>
            <a:rPr lang="en-IN" dirty="0" err="1"/>
            <a:t>Endogenetic</a:t>
          </a:r>
          <a:r>
            <a:rPr lang="en-IN" dirty="0"/>
            <a:t>  Force</a:t>
          </a:r>
          <a:r>
            <a:rPr lang="en-IN" dirty="0">
              <a:latin typeface="Kruti Dev 010" pitchFamily="2" charset="0"/>
            </a:rPr>
            <a:t>½ </a:t>
          </a:r>
        </a:p>
      </dgm:t>
    </dgm:pt>
    <dgm:pt modelId="{524F6644-E385-4BB9-84A0-E42E29B5EBF1}" type="parTrans" cxnId="{6DC22979-E5C9-455F-9286-D23F27CFF8AD}">
      <dgm:prSet/>
      <dgm:spPr/>
      <dgm:t>
        <a:bodyPr/>
        <a:lstStyle/>
        <a:p>
          <a:endParaRPr lang="en-IN"/>
        </a:p>
      </dgm:t>
    </dgm:pt>
    <dgm:pt modelId="{994557F6-63A2-4775-A81F-8F15D0954557}" type="sibTrans" cxnId="{6DC22979-E5C9-455F-9286-D23F27CFF8AD}">
      <dgm:prSet/>
      <dgm:spPr/>
      <dgm:t>
        <a:bodyPr/>
        <a:lstStyle/>
        <a:p>
          <a:endParaRPr lang="en-IN"/>
        </a:p>
      </dgm:t>
    </dgm:pt>
    <dgm:pt modelId="{2A7F7765-B41B-4063-8EEC-678AC3AC0488}" type="pres">
      <dgm:prSet presAssocID="{945743BB-23A8-44EE-8C98-037B3D40195D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56AB7330-093B-4124-BDD0-36BC3D84959D}" type="pres">
      <dgm:prSet presAssocID="{BC768EED-D580-4563-8EC8-CDB44F08A264}" presName="circle1" presStyleLbl="node1" presStyleIdx="0" presStyleCnt="3"/>
      <dgm:spPr/>
    </dgm:pt>
    <dgm:pt modelId="{908B3323-66F6-48A9-BAD5-A45ABB9B6CB2}" type="pres">
      <dgm:prSet presAssocID="{BC768EED-D580-4563-8EC8-CDB44F08A264}" presName="space" presStyleCnt="0"/>
      <dgm:spPr/>
    </dgm:pt>
    <dgm:pt modelId="{7C9497F1-FEC9-40C0-A7D7-136592D7ECF1}" type="pres">
      <dgm:prSet presAssocID="{BC768EED-D580-4563-8EC8-CDB44F08A264}" presName="rect1" presStyleLbl="alignAcc1" presStyleIdx="0" presStyleCnt="3"/>
      <dgm:spPr/>
    </dgm:pt>
    <dgm:pt modelId="{5B9B3B26-7029-4410-B4B7-0ABE9779B9E8}" type="pres">
      <dgm:prSet presAssocID="{3C703EF0-67A4-402D-AD4F-6AC5FAD978AC}" presName="vertSpace2" presStyleLbl="node1" presStyleIdx="0" presStyleCnt="3"/>
      <dgm:spPr/>
    </dgm:pt>
    <dgm:pt modelId="{B95FAC02-028B-4CA1-93AA-443261ACABEC}" type="pres">
      <dgm:prSet presAssocID="{3C703EF0-67A4-402D-AD4F-6AC5FAD978AC}" presName="circle2" presStyleLbl="node1" presStyleIdx="1" presStyleCnt="3"/>
      <dgm:spPr/>
    </dgm:pt>
    <dgm:pt modelId="{7D3374FD-A97B-4E7C-947D-4ADFA1D65091}" type="pres">
      <dgm:prSet presAssocID="{3C703EF0-67A4-402D-AD4F-6AC5FAD978AC}" presName="rect2" presStyleLbl="alignAcc1" presStyleIdx="1" presStyleCnt="3"/>
      <dgm:spPr/>
    </dgm:pt>
    <dgm:pt modelId="{A27F5134-6CEF-4A91-800E-1A42DFE2BA12}" type="pres">
      <dgm:prSet presAssocID="{B62EA01B-0BFD-4C11-B076-F68F904CCC9C}" presName="vertSpace3" presStyleLbl="node1" presStyleIdx="1" presStyleCnt="3"/>
      <dgm:spPr/>
    </dgm:pt>
    <dgm:pt modelId="{BC36A443-FE49-4848-8566-8E1A44EC19D7}" type="pres">
      <dgm:prSet presAssocID="{B62EA01B-0BFD-4C11-B076-F68F904CCC9C}" presName="circle3" presStyleLbl="node1" presStyleIdx="2" presStyleCnt="3"/>
      <dgm:spPr/>
    </dgm:pt>
    <dgm:pt modelId="{5B2FF218-B056-468A-AF5D-26C4F7A1CDF0}" type="pres">
      <dgm:prSet presAssocID="{B62EA01B-0BFD-4C11-B076-F68F904CCC9C}" presName="rect3" presStyleLbl="alignAcc1" presStyleIdx="2" presStyleCnt="3"/>
      <dgm:spPr/>
    </dgm:pt>
    <dgm:pt modelId="{06B5CD3C-C911-44AD-9774-F6F9A295AAC2}" type="pres">
      <dgm:prSet presAssocID="{BC768EED-D580-4563-8EC8-CDB44F08A264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A6522066-B9A9-4669-9D28-C22693E89028}" type="pres">
      <dgm:prSet presAssocID="{3C703EF0-67A4-402D-AD4F-6AC5FAD978AC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FA73A52D-FBE5-408A-B2DB-E3D587148D67}" type="pres">
      <dgm:prSet presAssocID="{B62EA01B-0BFD-4C11-B076-F68F904CCC9C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0A314330-CF37-4F90-8753-82355A5235F1}" srcId="{945743BB-23A8-44EE-8C98-037B3D40195D}" destId="{BC768EED-D580-4563-8EC8-CDB44F08A264}" srcOrd="0" destOrd="0" parTransId="{542AE8A8-2CEC-4406-A699-919FA9B02A85}" sibTransId="{BFE7906D-1BA5-4A5B-9EE8-493DAFE05BBE}"/>
    <dgm:cxn modelId="{AD097833-5466-4535-8E0A-76D602824A18}" type="presOf" srcId="{B62EA01B-0BFD-4C11-B076-F68F904CCC9C}" destId="{5B2FF218-B056-468A-AF5D-26C4F7A1CDF0}" srcOrd="0" destOrd="0" presId="urn:microsoft.com/office/officeart/2005/8/layout/target3"/>
    <dgm:cxn modelId="{CF87CB51-18FF-4EC2-B550-72E89D1C6743}" srcId="{945743BB-23A8-44EE-8C98-037B3D40195D}" destId="{3C703EF0-67A4-402D-AD4F-6AC5FAD978AC}" srcOrd="1" destOrd="0" parTransId="{8D45A721-04CE-4C24-8854-B7DBC58B0F9D}" sibTransId="{CA8988AB-0553-493A-9F6F-CBBDAB56F315}"/>
    <dgm:cxn modelId="{6DC22979-E5C9-455F-9286-D23F27CFF8AD}" srcId="{945743BB-23A8-44EE-8C98-037B3D40195D}" destId="{B62EA01B-0BFD-4C11-B076-F68F904CCC9C}" srcOrd="2" destOrd="0" parTransId="{524F6644-E385-4BB9-84A0-E42E29B5EBF1}" sibTransId="{994557F6-63A2-4775-A81F-8F15D0954557}"/>
    <dgm:cxn modelId="{BAA1685A-51C4-4BB8-A635-1F83DF2DE5E9}" type="presOf" srcId="{945743BB-23A8-44EE-8C98-037B3D40195D}" destId="{2A7F7765-B41B-4063-8EEC-678AC3AC0488}" srcOrd="0" destOrd="0" presId="urn:microsoft.com/office/officeart/2005/8/layout/target3"/>
    <dgm:cxn modelId="{0D9C4FBE-D09C-4A29-A2DE-ABD946B9D6AB}" type="presOf" srcId="{3C703EF0-67A4-402D-AD4F-6AC5FAD978AC}" destId="{A6522066-B9A9-4669-9D28-C22693E89028}" srcOrd="1" destOrd="0" presId="urn:microsoft.com/office/officeart/2005/8/layout/target3"/>
    <dgm:cxn modelId="{419DBECD-CC3C-4DDD-BC6A-9B50B2CF9C28}" type="presOf" srcId="{BC768EED-D580-4563-8EC8-CDB44F08A264}" destId="{06B5CD3C-C911-44AD-9774-F6F9A295AAC2}" srcOrd="1" destOrd="0" presId="urn:microsoft.com/office/officeart/2005/8/layout/target3"/>
    <dgm:cxn modelId="{DE0A52CF-E403-4842-B1A6-FD7EF7CE415A}" type="presOf" srcId="{3C703EF0-67A4-402D-AD4F-6AC5FAD978AC}" destId="{7D3374FD-A97B-4E7C-947D-4ADFA1D65091}" srcOrd="0" destOrd="0" presId="urn:microsoft.com/office/officeart/2005/8/layout/target3"/>
    <dgm:cxn modelId="{2D12F1E4-E915-468C-9135-DC0D5E8B5A49}" type="presOf" srcId="{BC768EED-D580-4563-8EC8-CDB44F08A264}" destId="{7C9497F1-FEC9-40C0-A7D7-136592D7ECF1}" srcOrd="0" destOrd="0" presId="urn:microsoft.com/office/officeart/2005/8/layout/target3"/>
    <dgm:cxn modelId="{972C08EC-4296-47CB-BDBF-4FEA4E171077}" type="presOf" srcId="{B62EA01B-0BFD-4C11-B076-F68F904CCC9C}" destId="{FA73A52D-FBE5-408A-B2DB-E3D587148D67}" srcOrd="1" destOrd="0" presId="urn:microsoft.com/office/officeart/2005/8/layout/target3"/>
    <dgm:cxn modelId="{315630DC-69EB-4F4E-9332-7F235A47CB24}" type="presParOf" srcId="{2A7F7765-B41B-4063-8EEC-678AC3AC0488}" destId="{56AB7330-093B-4124-BDD0-36BC3D84959D}" srcOrd="0" destOrd="0" presId="urn:microsoft.com/office/officeart/2005/8/layout/target3"/>
    <dgm:cxn modelId="{C67CC073-F8B0-4E01-929C-A42518D6DF31}" type="presParOf" srcId="{2A7F7765-B41B-4063-8EEC-678AC3AC0488}" destId="{908B3323-66F6-48A9-BAD5-A45ABB9B6CB2}" srcOrd="1" destOrd="0" presId="urn:microsoft.com/office/officeart/2005/8/layout/target3"/>
    <dgm:cxn modelId="{1ED5FC54-A1F0-496E-8C8B-9E2ABFC60EE5}" type="presParOf" srcId="{2A7F7765-B41B-4063-8EEC-678AC3AC0488}" destId="{7C9497F1-FEC9-40C0-A7D7-136592D7ECF1}" srcOrd="2" destOrd="0" presId="urn:microsoft.com/office/officeart/2005/8/layout/target3"/>
    <dgm:cxn modelId="{2491A98F-BFCE-4FB8-9E82-34BECBDE7E9B}" type="presParOf" srcId="{2A7F7765-B41B-4063-8EEC-678AC3AC0488}" destId="{5B9B3B26-7029-4410-B4B7-0ABE9779B9E8}" srcOrd="3" destOrd="0" presId="urn:microsoft.com/office/officeart/2005/8/layout/target3"/>
    <dgm:cxn modelId="{C94A30B9-6BA2-41C3-B132-3B9C7E15A38C}" type="presParOf" srcId="{2A7F7765-B41B-4063-8EEC-678AC3AC0488}" destId="{B95FAC02-028B-4CA1-93AA-443261ACABEC}" srcOrd="4" destOrd="0" presId="urn:microsoft.com/office/officeart/2005/8/layout/target3"/>
    <dgm:cxn modelId="{0842D136-4124-4DAA-BE98-CED086265C3D}" type="presParOf" srcId="{2A7F7765-B41B-4063-8EEC-678AC3AC0488}" destId="{7D3374FD-A97B-4E7C-947D-4ADFA1D65091}" srcOrd="5" destOrd="0" presId="urn:microsoft.com/office/officeart/2005/8/layout/target3"/>
    <dgm:cxn modelId="{E6A62A75-E07D-48A3-BB7B-20981672C346}" type="presParOf" srcId="{2A7F7765-B41B-4063-8EEC-678AC3AC0488}" destId="{A27F5134-6CEF-4A91-800E-1A42DFE2BA12}" srcOrd="6" destOrd="0" presId="urn:microsoft.com/office/officeart/2005/8/layout/target3"/>
    <dgm:cxn modelId="{CA518140-9DC4-4C69-B42B-C2EC5838B37A}" type="presParOf" srcId="{2A7F7765-B41B-4063-8EEC-678AC3AC0488}" destId="{BC36A443-FE49-4848-8566-8E1A44EC19D7}" srcOrd="7" destOrd="0" presId="urn:microsoft.com/office/officeart/2005/8/layout/target3"/>
    <dgm:cxn modelId="{D17B3A9B-566B-47B5-8881-D2877198C9D9}" type="presParOf" srcId="{2A7F7765-B41B-4063-8EEC-678AC3AC0488}" destId="{5B2FF218-B056-468A-AF5D-26C4F7A1CDF0}" srcOrd="8" destOrd="0" presId="urn:microsoft.com/office/officeart/2005/8/layout/target3"/>
    <dgm:cxn modelId="{F7C94880-3F3F-459C-9450-22EA205EDCFE}" type="presParOf" srcId="{2A7F7765-B41B-4063-8EEC-678AC3AC0488}" destId="{06B5CD3C-C911-44AD-9774-F6F9A295AAC2}" srcOrd="9" destOrd="0" presId="urn:microsoft.com/office/officeart/2005/8/layout/target3"/>
    <dgm:cxn modelId="{B4D6B783-05E7-4B0A-A07A-F6FF72D6567D}" type="presParOf" srcId="{2A7F7765-B41B-4063-8EEC-678AC3AC0488}" destId="{A6522066-B9A9-4669-9D28-C22693E89028}" srcOrd="10" destOrd="0" presId="urn:microsoft.com/office/officeart/2005/8/layout/target3"/>
    <dgm:cxn modelId="{FBCC16ED-805E-41F2-B125-58493CE6A19C}" type="presParOf" srcId="{2A7F7765-B41B-4063-8EEC-678AC3AC0488}" destId="{FA73A52D-FBE5-408A-B2DB-E3D587148D67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E549D6-95B0-4E2C-87CD-7ABEED442000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5B034C39-8F97-4622-A019-FC57A972F939}">
      <dgm:prSet custT="1"/>
      <dgm:spPr/>
      <dgm:t>
        <a:bodyPr/>
        <a:lstStyle/>
        <a:p>
          <a:pPr rtl="0"/>
          <a:r>
            <a:rPr lang="en-IN" sz="4400" b="1" dirty="0">
              <a:solidFill>
                <a:srgbClr val="C00000"/>
              </a:solidFill>
            </a:rPr>
            <a:t>ENDOGENETIC   FORCES (</a:t>
          </a:r>
          <a:r>
            <a:rPr lang="en-IN" sz="4400" b="1" dirty="0" err="1">
              <a:latin typeface="Kruti Dev 010" pitchFamily="2" charset="0"/>
            </a:rPr>
            <a:t>vUrZtkr</a:t>
          </a:r>
          <a:r>
            <a:rPr lang="en-IN" sz="4400" b="1" dirty="0">
              <a:latin typeface="Kruti Dev 010" pitchFamily="2" charset="0"/>
            </a:rPr>
            <a:t> cy</a:t>
          </a:r>
          <a:r>
            <a:rPr lang="en-IN" sz="4400" b="1" dirty="0">
              <a:solidFill>
                <a:srgbClr val="C00000"/>
              </a:solidFill>
            </a:rPr>
            <a:t>)</a:t>
          </a:r>
        </a:p>
      </dgm:t>
    </dgm:pt>
    <dgm:pt modelId="{D4B652AD-B1E3-4639-B06C-07F8849DFD5B}" type="parTrans" cxnId="{99CB9B45-6267-48EF-AE41-E559FBBACCAA}">
      <dgm:prSet/>
      <dgm:spPr/>
      <dgm:t>
        <a:bodyPr/>
        <a:lstStyle/>
        <a:p>
          <a:endParaRPr lang="en-IN"/>
        </a:p>
      </dgm:t>
    </dgm:pt>
    <dgm:pt modelId="{42C36710-48E0-4C72-AB59-26A06813FEEC}" type="sibTrans" cxnId="{99CB9B45-6267-48EF-AE41-E559FBBACCAA}">
      <dgm:prSet/>
      <dgm:spPr/>
      <dgm:t>
        <a:bodyPr/>
        <a:lstStyle/>
        <a:p>
          <a:endParaRPr lang="en-IN"/>
        </a:p>
      </dgm:t>
    </dgm:pt>
    <dgm:pt modelId="{86AD9704-8968-4960-A2D1-5CA0C51065A2}" type="pres">
      <dgm:prSet presAssocID="{BAE549D6-95B0-4E2C-87CD-7ABEED442000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E2108809-0C69-4FCA-AC0D-2E3E7E1958F4}" type="pres">
      <dgm:prSet presAssocID="{5B034C39-8F97-4622-A019-FC57A972F939}" presName="circle1" presStyleLbl="node1" presStyleIdx="0" presStyleCnt="1"/>
      <dgm:spPr/>
    </dgm:pt>
    <dgm:pt modelId="{D2DEF161-6B53-4A59-8F98-C9F00DAD857D}" type="pres">
      <dgm:prSet presAssocID="{5B034C39-8F97-4622-A019-FC57A972F939}" presName="space" presStyleCnt="0"/>
      <dgm:spPr/>
    </dgm:pt>
    <dgm:pt modelId="{BD6182B0-A80E-4A0E-8911-5AF1CD1913CD}" type="pres">
      <dgm:prSet presAssocID="{5B034C39-8F97-4622-A019-FC57A972F939}" presName="rect1" presStyleLbl="alignAcc1" presStyleIdx="0" presStyleCnt="1" custScaleY="100000"/>
      <dgm:spPr/>
    </dgm:pt>
    <dgm:pt modelId="{513E2A20-9428-4925-9FE9-11FCA119914A}" type="pres">
      <dgm:prSet presAssocID="{5B034C39-8F97-4622-A019-FC57A972F939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51FA492E-74D8-4763-BB88-30E4C2C0DA50}" type="presOf" srcId="{5B034C39-8F97-4622-A019-FC57A972F939}" destId="{513E2A20-9428-4925-9FE9-11FCA119914A}" srcOrd="1" destOrd="0" presId="urn:microsoft.com/office/officeart/2005/8/layout/target3"/>
    <dgm:cxn modelId="{99CB9B45-6267-48EF-AE41-E559FBBACCAA}" srcId="{BAE549D6-95B0-4E2C-87CD-7ABEED442000}" destId="{5B034C39-8F97-4622-A019-FC57A972F939}" srcOrd="0" destOrd="0" parTransId="{D4B652AD-B1E3-4639-B06C-07F8849DFD5B}" sibTransId="{42C36710-48E0-4C72-AB59-26A06813FEEC}"/>
    <dgm:cxn modelId="{42580DC4-CCD5-4EE3-9F46-7D7A7B75404C}" type="presOf" srcId="{5B034C39-8F97-4622-A019-FC57A972F939}" destId="{BD6182B0-A80E-4A0E-8911-5AF1CD1913CD}" srcOrd="0" destOrd="0" presId="urn:microsoft.com/office/officeart/2005/8/layout/target3"/>
    <dgm:cxn modelId="{AA8B43E5-F7A6-4983-B4BB-11B0EC0BE2DB}" type="presOf" srcId="{BAE549D6-95B0-4E2C-87CD-7ABEED442000}" destId="{86AD9704-8968-4960-A2D1-5CA0C51065A2}" srcOrd="0" destOrd="0" presId="urn:microsoft.com/office/officeart/2005/8/layout/target3"/>
    <dgm:cxn modelId="{E705A402-8242-4C5D-A759-A021510A5049}" type="presParOf" srcId="{86AD9704-8968-4960-A2D1-5CA0C51065A2}" destId="{E2108809-0C69-4FCA-AC0D-2E3E7E1958F4}" srcOrd="0" destOrd="0" presId="urn:microsoft.com/office/officeart/2005/8/layout/target3"/>
    <dgm:cxn modelId="{64C2E2EF-AB99-4352-B038-F1735B86EB0B}" type="presParOf" srcId="{86AD9704-8968-4960-A2D1-5CA0C51065A2}" destId="{D2DEF161-6B53-4A59-8F98-C9F00DAD857D}" srcOrd="1" destOrd="0" presId="urn:microsoft.com/office/officeart/2005/8/layout/target3"/>
    <dgm:cxn modelId="{F4F798C9-F501-4919-A68B-D84F4325B2C2}" type="presParOf" srcId="{86AD9704-8968-4960-A2D1-5CA0C51065A2}" destId="{BD6182B0-A80E-4A0E-8911-5AF1CD1913CD}" srcOrd="2" destOrd="0" presId="urn:microsoft.com/office/officeart/2005/8/layout/target3"/>
    <dgm:cxn modelId="{4E7A6009-5361-4120-9A8A-D2AEED2264E0}" type="presParOf" srcId="{86AD9704-8968-4960-A2D1-5CA0C51065A2}" destId="{513E2A20-9428-4925-9FE9-11FCA119914A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A8187C-BB64-454E-95B2-81C022A6751C}" type="doc">
      <dgm:prSet loTypeId="urn:microsoft.com/office/officeart/2009/layout/CirclePicture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CC559179-31C5-4F03-B1B3-DC1A65237285}">
      <dgm:prSet phldrT="[Text]" custT="1"/>
      <dgm:spPr/>
      <dgm:t>
        <a:bodyPr/>
        <a:lstStyle/>
        <a:p>
          <a:r>
            <a:rPr lang="en-IN" sz="2400" dirty="0" err="1">
              <a:latin typeface="Kruti Dev 010" pitchFamily="2" charset="0"/>
            </a:rPr>
            <a:t>iVyfo:i.kh</a:t>
          </a:r>
          <a:r>
            <a:rPr lang="en-IN" sz="2400" dirty="0">
              <a:latin typeface="Kruti Dev 010" pitchFamily="2" charset="0"/>
            </a:rPr>
            <a:t> cy ¼</a:t>
          </a:r>
          <a:r>
            <a:rPr lang="en-IN" sz="2400" dirty="0"/>
            <a:t>Diastrophic Force</a:t>
          </a:r>
          <a:r>
            <a:rPr lang="en-IN" sz="2400" dirty="0">
              <a:latin typeface="Kruti Dev 010" pitchFamily="2" charset="0"/>
            </a:rPr>
            <a:t>½ </a:t>
          </a:r>
          <a:endParaRPr lang="en-IN" sz="2400" dirty="0"/>
        </a:p>
      </dgm:t>
    </dgm:pt>
    <dgm:pt modelId="{E5E958E7-ACB6-498E-AA68-B16ECDFB7773}" type="parTrans" cxnId="{25BCA538-C760-42DA-AD38-87FD66D1017E}">
      <dgm:prSet/>
      <dgm:spPr/>
      <dgm:t>
        <a:bodyPr/>
        <a:lstStyle/>
        <a:p>
          <a:endParaRPr lang="en-IN"/>
        </a:p>
      </dgm:t>
    </dgm:pt>
    <dgm:pt modelId="{23A9C7C9-5AA1-4C90-83EB-C76D79C5901D}" type="sibTrans" cxnId="{25BCA538-C760-42DA-AD38-87FD66D1017E}">
      <dgm:prSet/>
      <dgm:spPr/>
      <dgm:t>
        <a:bodyPr/>
        <a:lstStyle/>
        <a:p>
          <a:endParaRPr lang="en-IN"/>
        </a:p>
      </dgm:t>
    </dgm:pt>
    <dgm:pt modelId="{58BDF12B-A4E0-4C6F-9A11-483A6AF322BC}">
      <dgm:prSet phldrT="[Text]" custT="1"/>
      <dgm:spPr/>
      <dgm:t>
        <a:bodyPr/>
        <a:lstStyle/>
        <a:p>
          <a:r>
            <a:rPr lang="en-IN" sz="2400" dirty="0" err="1"/>
            <a:t>Epeirogenetic</a:t>
          </a:r>
          <a:r>
            <a:rPr lang="en-IN" sz="2400" dirty="0"/>
            <a:t> Force (</a:t>
          </a:r>
          <a:r>
            <a:rPr lang="en-IN" sz="2400" dirty="0" err="1">
              <a:latin typeface="Kruti Dev 010" pitchFamily="2" charset="0"/>
            </a:rPr>
            <a:t>egkns”k</a:t>
          </a:r>
          <a:r>
            <a:rPr lang="en-IN" sz="2400" dirty="0">
              <a:latin typeface="Kruti Dev 010" pitchFamily="2" charset="0"/>
            </a:rPr>
            <a:t> </a:t>
          </a:r>
          <a:r>
            <a:rPr lang="en-IN" sz="2400" dirty="0" err="1">
              <a:latin typeface="Kruti Dev 010" pitchFamily="2" charset="0"/>
            </a:rPr>
            <a:t>fuekZ.kdkjh</a:t>
          </a:r>
          <a:r>
            <a:rPr lang="en-IN" sz="2400" dirty="0"/>
            <a:t>)</a:t>
          </a:r>
        </a:p>
      </dgm:t>
    </dgm:pt>
    <dgm:pt modelId="{088312E4-33ED-48BA-B72E-CB7BAF67BEF4}" type="parTrans" cxnId="{F3387369-3CF5-4E67-8727-2EA088E46B6D}">
      <dgm:prSet/>
      <dgm:spPr/>
      <dgm:t>
        <a:bodyPr/>
        <a:lstStyle/>
        <a:p>
          <a:endParaRPr lang="en-IN"/>
        </a:p>
      </dgm:t>
    </dgm:pt>
    <dgm:pt modelId="{61C13A9C-B7BB-45BC-B064-63D544314A63}" type="sibTrans" cxnId="{F3387369-3CF5-4E67-8727-2EA088E46B6D}">
      <dgm:prSet/>
      <dgm:spPr/>
      <dgm:t>
        <a:bodyPr/>
        <a:lstStyle/>
        <a:p>
          <a:endParaRPr lang="en-IN"/>
        </a:p>
      </dgm:t>
    </dgm:pt>
    <dgm:pt modelId="{608726B3-CFCA-40F8-83DC-3147D8CD1F2C}">
      <dgm:prSet phldrT="[Text]" custT="1"/>
      <dgm:spPr/>
      <dgm:t>
        <a:bodyPr/>
        <a:lstStyle/>
        <a:p>
          <a:r>
            <a:rPr lang="en-IN" sz="2400" dirty="0"/>
            <a:t>Upward force</a:t>
          </a:r>
        </a:p>
      </dgm:t>
    </dgm:pt>
    <dgm:pt modelId="{5D13A3D9-9EEC-460F-8ABB-17ACD9AC8BB5}" type="parTrans" cxnId="{B3D71B2D-8B8F-46F4-815A-D46C64B923ED}">
      <dgm:prSet/>
      <dgm:spPr/>
      <dgm:t>
        <a:bodyPr/>
        <a:lstStyle/>
        <a:p>
          <a:endParaRPr lang="en-IN"/>
        </a:p>
      </dgm:t>
    </dgm:pt>
    <dgm:pt modelId="{F437E95C-148D-473A-8513-F7CFE5380246}" type="sibTrans" cxnId="{B3D71B2D-8B8F-46F4-815A-D46C64B923ED}">
      <dgm:prSet/>
      <dgm:spPr/>
      <dgm:t>
        <a:bodyPr/>
        <a:lstStyle/>
        <a:p>
          <a:endParaRPr lang="en-IN"/>
        </a:p>
      </dgm:t>
    </dgm:pt>
    <dgm:pt modelId="{5D90BF3F-D924-42CC-82B4-8A68DFFD5554}">
      <dgm:prSet phldrT="[Text]" custT="1"/>
      <dgm:spPr/>
      <dgm:t>
        <a:bodyPr/>
        <a:lstStyle/>
        <a:p>
          <a:r>
            <a:rPr lang="en-IN" sz="2400" dirty="0"/>
            <a:t>Downward force</a:t>
          </a:r>
        </a:p>
      </dgm:t>
    </dgm:pt>
    <dgm:pt modelId="{76688759-68F7-4ED2-B22B-BE5B393743DA}" type="parTrans" cxnId="{255C330E-CEF6-47E5-99EC-163A738AF1FF}">
      <dgm:prSet/>
      <dgm:spPr/>
      <dgm:t>
        <a:bodyPr/>
        <a:lstStyle/>
        <a:p>
          <a:endParaRPr lang="en-IN"/>
        </a:p>
      </dgm:t>
    </dgm:pt>
    <dgm:pt modelId="{BE458BD6-C853-4C0E-AE09-FCC3A8F05751}" type="sibTrans" cxnId="{255C330E-CEF6-47E5-99EC-163A738AF1FF}">
      <dgm:prSet/>
      <dgm:spPr/>
      <dgm:t>
        <a:bodyPr/>
        <a:lstStyle/>
        <a:p>
          <a:endParaRPr lang="en-IN"/>
        </a:p>
      </dgm:t>
    </dgm:pt>
    <dgm:pt modelId="{0F71F19D-9E3C-4AB5-943C-B61BC365E63A}">
      <dgm:prSet phldrT="[Text]" custT="1"/>
      <dgm:spPr/>
      <dgm:t>
        <a:bodyPr/>
        <a:lstStyle/>
        <a:p>
          <a:r>
            <a:rPr lang="en-IN" sz="2400" dirty="0" err="1"/>
            <a:t>Orogenetic</a:t>
          </a:r>
          <a:r>
            <a:rPr lang="en-IN" sz="2400" dirty="0"/>
            <a:t> force (</a:t>
          </a:r>
          <a:r>
            <a:rPr lang="en-IN" sz="2400" dirty="0" err="1">
              <a:latin typeface="Kruti Dev 010" pitchFamily="2" charset="0"/>
            </a:rPr>
            <a:t>ioZr</a:t>
          </a:r>
          <a:r>
            <a:rPr lang="en-IN" sz="2400" dirty="0">
              <a:latin typeface="Kruti Dev 010" pitchFamily="2" charset="0"/>
            </a:rPr>
            <a:t> </a:t>
          </a:r>
          <a:r>
            <a:rPr lang="en-IN" sz="2400" dirty="0" err="1">
              <a:latin typeface="Kruti Dev 010" pitchFamily="2" charset="0"/>
            </a:rPr>
            <a:t>fuekZ.kdkjh</a:t>
          </a:r>
          <a:r>
            <a:rPr lang="en-IN" sz="2400" dirty="0"/>
            <a:t>)</a:t>
          </a:r>
        </a:p>
      </dgm:t>
    </dgm:pt>
    <dgm:pt modelId="{6CBD3B5B-0A45-4C8B-BBB2-80C1759B5981}" type="parTrans" cxnId="{A61BF60A-8F0C-48A6-BEAE-FC069CFA09C4}">
      <dgm:prSet/>
      <dgm:spPr/>
      <dgm:t>
        <a:bodyPr/>
        <a:lstStyle/>
        <a:p>
          <a:endParaRPr lang="en-IN"/>
        </a:p>
      </dgm:t>
    </dgm:pt>
    <dgm:pt modelId="{66165FDF-73B9-4C5A-9535-ACEF37782F99}" type="sibTrans" cxnId="{A61BF60A-8F0C-48A6-BEAE-FC069CFA09C4}">
      <dgm:prSet/>
      <dgm:spPr/>
      <dgm:t>
        <a:bodyPr/>
        <a:lstStyle/>
        <a:p>
          <a:endParaRPr lang="en-IN"/>
        </a:p>
      </dgm:t>
    </dgm:pt>
    <dgm:pt modelId="{6CFE7E1F-BF70-4878-84D9-ECD9FAD3F46B}">
      <dgm:prSet phldrT="[Text]" custT="1"/>
      <dgm:spPr/>
      <dgm:t>
        <a:bodyPr/>
        <a:lstStyle/>
        <a:p>
          <a:r>
            <a:rPr lang="en-IN" sz="2400" dirty="0"/>
            <a:t>Tension &amp; Compression</a:t>
          </a:r>
        </a:p>
      </dgm:t>
    </dgm:pt>
    <dgm:pt modelId="{F9D3B50B-D1E1-466C-8CE1-87B1F6A53271}" type="parTrans" cxnId="{D7D0E277-8AB4-4B34-82D8-D360F235900F}">
      <dgm:prSet/>
      <dgm:spPr/>
      <dgm:t>
        <a:bodyPr/>
        <a:lstStyle/>
        <a:p>
          <a:endParaRPr lang="en-IN"/>
        </a:p>
      </dgm:t>
    </dgm:pt>
    <dgm:pt modelId="{10EFB7F8-2542-4EB4-8C32-C34D32731C11}" type="sibTrans" cxnId="{D7D0E277-8AB4-4B34-82D8-D360F235900F}">
      <dgm:prSet/>
      <dgm:spPr/>
      <dgm:t>
        <a:bodyPr/>
        <a:lstStyle/>
        <a:p>
          <a:endParaRPr lang="en-IN"/>
        </a:p>
      </dgm:t>
    </dgm:pt>
    <dgm:pt modelId="{BD21B452-7EFD-488F-BDD8-F857A8DE50DF}" type="pres">
      <dgm:prSet presAssocID="{DEA8187C-BB64-454E-95B2-81C022A6751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4714300-28E3-406D-9D10-08FCB2814EE8}" type="pres">
      <dgm:prSet presAssocID="{CC559179-31C5-4F03-B1B3-DC1A65237285}" presName="hierRoot1" presStyleCnt="0"/>
      <dgm:spPr/>
    </dgm:pt>
    <dgm:pt modelId="{94EB88B9-1780-4AE5-A954-91C50EF8DEAA}" type="pres">
      <dgm:prSet presAssocID="{CC559179-31C5-4F03-B1B3-DC1A65237285}" presName="composite" presStyleCnt="0"/>
      <dgm:spPr/>
    </dgm:pt>
    <dgm:pt modelId="{D17F7FB5-D068-4782-8DE1-A33961F0D937}" type="pres">
      <dgm:prSet presAssocID="{CC559179-31C5-4F03-B1B3-DC1A65237285}" presName="image" presStyleLbl="node0" presStyleIdx="0" presStyleCnt="1"/>
      <dgm:spPr/>
    </dgm:pt>
    <dgm:pt modelId="{1E6C8517-8C0E-4379-B71C-8BB41165DC92}" type="pres">
      <dgm:prSet presAssocID="{CC559179-31C5-4F03-B1B3-DC1A65237285}" presName="text" presStyleLbl="revTx" presStyleIdx="0" presStyleCnt="6" custScaleX="222685" custScaleY="161904" custLinFactNeighborX="57446">
        <dgm:presLayoutVars>
          <dgm:chPref val="3"/>
        </dgm:presLayoutVars>
      </dgm:prSet>
      <dgm:spPr/>
    </dgm:pt>
    <dgm:pt modelId="{47D082D9-B5DB-4DFD-A2DF-AFE3579D901A}" type="pres">
      <dgm:prSet presAssocID="{CC559179-31C5-4F03-B1B3-DC1A65237285}" presName="hierChild2" presStyleCnt="0"/>
      <dgm:spPr/>
    </dgm:pt>
    <dgm:pt modelId="{11BB4B28-7B87-411F-81E2-676E88B07270}" type="pres">
      <dgm:prSet presAssocID="{088312E4-33ED-48BA-B72E-CB7BAF67BEF4}" presName="Name10" presStyleLbl="parChTrans1D2" presStyleIdx="0" presStyleCnt="2"/>
      <dgm:spPr/>
    </dgm:pt>
    <dgm:pt modelId="{08E300FE-30F4-4D04-87E3-8A74B98B27DE}" type="pres">
      <dgm:prSet presAssocID="{58BDF12B-A4E0-4C6F-9A11-483A6AF322BC}" presName="hierRoot2" presStyleCnt="0"/>
      <dgm:spPr/>
    </dgm:pt>
    <dgm:pt modelId="{344B0F76-20BE-4F60-AADE-785B558CDED3}" type="pres">
      <dgm:prSet presAssocID="{58BDF12B-A4E0-4C6F-9A11-483A6AF322BC}" presName="composite2" presStyleCnt="0"/>
      <dgm:spPr/>
    </dgm:pt>
    <dgm:pt modelId="{3991D644-AC8A-4787-AFAF-36A7EBA6FE94}" type="pres">
      <dgm:prSet presAssocID="{58BDF12B-A4E0-4C6F-9A11-483A6AF322BC}" presName="image2" presStyleLbl="node2" presStyleIdx="0" presStyleCnt="2"/>
      <dgm:spPr/>
    </dgm:pt>
    <dgm:pt modelId="{A910FEF2-4CF0-4AA2-9133-D92C65176B1E}" type="pres">
      <dgm:prSet presAssocID="{58BDF12B-A4E0-4C6F-9A11-483A6AF322BC}" presName="text2" presStyleLbl="revTx" presStyleIdx="1" presStyleCnt="6" custScaleX="149383" custLinFactNeighborX="29321" custLinFactNeighborY="-686">
        <dgm:presLayoutVars>
          <dgm:chPref val="3"/>
        </dgm:presLayoutVars>
      </dgm:prSet>
      <dgm:spPr/>
    </dgm:pt>
    <dgm:pt modelId="{58A28B79-8F37-4311-9BEA-0A84DDF89604}" type="pres">
      <dgm:prSet presAssocID="{58BDF12B-A4E0-4C6F-9A11-483A6AF322BC}" presName="hierChild3" presStyleCnt="0"/>
      <dgm:spPr/>
    </dgm:pt>
    <dgm:pt modelId="{49E22D2D-4735-491E-AF4B-F85A475B4843}" type="pres">
      <dgm:prSet presAssocID="{5D13A3D9-9EEC-460F-8ABB-17ACD9AC8BB5}" presName="Name17" presStyleLbl="parChTrans1D3" presStyleIdx="0" presStyleCnt="3"/>
      <dgm:spPr/>
    </dgm:pt>
    <dgm:pt modelId="{B36B8407-7FC4-44EB-804D-F114D69D61B0}" type="pres">
      <dgm:prSet presAssocID="{608726B3-CFCA-40F8-83DC-3147D8CD1F2C}" presName="hierRoot3" presStyleCnt="0"/>
      <dgm:spPr/>
    </dgm:pt>
    <dgm:pt modelId="{F5C9B11A-EC78-463E-9D09-F79CC0089B38}" type="pres">
      <dgm:prSet presAssocID="{608726B3-CFCA-40F8-83DC-3147D8CD1F2C}" presName="composite3" presStyleCnt="0"/>
      <dgm:spPr/>
    </dgm:pt>
    <dgm:pt modelId="{8E9F707D-2203-41D0-BC50-3D7DAFF48D82}" type="pres">
      <dgm:prSet presAssocID="{608726B3-CFCA-40F8-83DC-3147D8CD1F2C}" presName="image3" presStyleLbl="node3" presStyleIdx="0" presStyleCnt="3"/>
      <dgm:spPr/>
    </dgm:pt>
    <dgm:pt modelId="{324D4434-A6CA-4E82-8B38-0E77B5242A51}" type="pres">
      <dgm:prSet presAssocID="{608726B3-CFCA-40F8-83DC-3147D8CD1F2C}" presName="text3" presStyleLbl="revTx" presStyleIdx="2" presStyleCnt="6">
        <dgm:presLayoutVars>
          <dgm:chPref val="3"/>
        </dgm:presLayoutVars>
      </dgm:prSet>
      <dgm:spPr/>
    </dgm:pt>
    <dgm:pt modelId="{616F82A9-A273-405C-8FA5-82382F1C73D3}" type="pres">
      <dgm:prSet presAssocID="{608726B3-CFCA-40F8-83DC-3147D8CD1F2C}" presName="hierChild4" presStyleCnt="0"/>
      <dgm:spPr/>
    </dgm:pt>
    <dgm:pt modelId="{67AE886A-5425-4C86-9DE9-1B245F2FC176}" type="pres">
      <dgm:prSet presAssocID="{76688759-68F7-4ED2-B22B-BE5B393743DA}" presName="Name17" presStyleLbl="parChTrans1D3" presStyleIdx="1" presStyleCnt="3"/>
      <dgm:spPr/>
    </dgm:pt>
    <dgm:pt modelId="{01154F27-A163-43D7-A891-5BC0F54A28D9}" type="pres">
      <dgm:prSet presAssocID="{5D90BF3F-D924-42CC-82B4-8A68DFFD5554}" presName="hierRoot3" presStyleCnt="0"/>
      <dgm:spPr/>
    </dgm:pt>
    <dgm:pt modelId="{EA7CC0B5-3C36-4A7B-811F-4EBEC1F9C035}" type="pres">
      <dgm:prSet presAssocID="{5D90BF3F-D924-42CC-82B4-8A68DFFD5554}" presName="composite3" presStyleCnt="0"/>
      <dgm:spPr/>
    </dgm:pt>
    <dgm:pt modelId="{EA982BEA-B01F-48F2-9D78-8A7520513BC6}" type="pres">
      <dgm:prSet presAssocID="{5D90BF3F-D924-42CC-82B4-8A68DFFD5554}" presName="image3" presStyleLbl="node3" presStyleIdx="1" presStyleCnt="3"/>
      <dgm:spPr/>
    </dgm:pt>
    <dgm:pt modelId="{A3667556-9601-4B0D-9CBE-F868DE69E239}" type="pres">
      <dgm:prSet presAssocID="{5D90BF3F-D924-42CC-82B4-8A68DFFD5554}" presName="text3" presStyleLbl="revTx" presStyleIdx="3" presStyleCnt="6" custScaleX="112993">
        <dgm:presLayoutVars>
          <dgm:chPref val="3"/>
        </dgm:presLayoutVars>
      </dgm:prSet>
      <dgm:spPr/>
    </dgm:pt>
    <dgm:pt modelId="{1AED410C-4F2E-4934-A1C9-6E6885019124}" type="pres">
      <dgm:prSet presAssocID="{5D90BF3F-D924-42CC-82B4-8A68DFFD5554}" presName="hierChild4" presStyleCnt="0"/>
      <dgm:spPr/>
    </dgm:pt>
    <dgm:pt modelId="{0977D3DB-3CC7-4D07-8065-8FF113934FCA}" type="pres">
      <dgm:prSet presAssocID="{6CBD3B5B-0A45-4C8B-BBB2-80C1759B5981}" presName="Name10" presStyleLbl="parChTrans1D2" presStyleIdx="1" presStyleCnt="2"/>
      <dgm:spPr/>
    </dgm:pt>
    <dgm:pt modelId="{06B8CA25-7C0D-427E-8863-C3850D56DCE4}" type="pres">
      <dgm:prSet presAssocID="{0F71F19D-9E3C-4AB5-943C-B61BC365E63A}" presName="hierRoot2" presStyleCnt="0"/>
      <dgm:spPr/>
    </dgm:pt>
    <dgm:pt modelId="{21B85A44-E822-4AA7-8E22-AB2C80BBC57C}" type="pres">
      <dgm:prSet presAssocID="{0F71F19D-9E3C-4AB5-943C-B61BC365E63A}" presName="composite2" presStyleCnt="0"/>
      <dgm:spPr/>
    </dgm:pt>
    <dgm:pt modelId="{D13D233B-201E-437F-9564-B334209497F6}" type="pres">
      <dgm:prSet presAssocID="{0F71F19D-9E3C-4AB5-943C-B61BC365E63A}" presName="image2" presStyleLbl="node2" presStyleIdx="1" presStyleCnt="2"/>
      <dgm:spPr/>
    </dgm:pt>
    <dgm:pt modelId="{F13040BC-C47C-4E0A-B729-53B0BFB8FA4E}" type="pres">
      <dgm:prSet presAssocID="{0F71F19D-9E3C-4AB5-943C-B61BC365E63A}" presName="text2" presStyleLbl="revTx" presStyleIdx="4" presStyleCnt="6" custScaleX="139506" custLinFactNeighborX="5190">
        <dgm:presLayoutVars>
          <dgm:chPref val="3"/>
        </dgm:presLayoutVars>
      </dgm:prSet>
      <dgm:spPr/>
    </dgm:pt>
    <dgm:pt modelId="{56712D64-D55F-4DC1-BC33-891BF9E4DAEF}" type="pres">
      <dgm:prSet presAssocID="{0F71F19D-9E3C-4AB5-943C-B61BC365E63A}" presName="hierChild3" presStyleCnt="0"/>
      <dgm:spPr/>
    </dgm:pt>
    <dgm:pt modelId="{27396910-C501-414C-9F73-2305D89FCF7C}" type="pres">
      <dgm:prSet presAssocID="{F9D3B50B-D1E1-466C-8CE1-87B1F6A53271}" presName="Name17" presStyleLbl="parChTrans1D3" presStyleIdx="2" presStyleCnt="3"/>
      <dgm:spPr/>
    </dgm:pt>
    <dgm:pt modelId="{F8334E87-36E3-4AB3-AB92-82E5DD365FE0}" type="pres">
      <dgm:prSet presAssocID="{6CFE7E1F-BF70-4878-84D9-ECD9FAD3F46B}" presName="hierRoot3" presStyleCnt="0"/>
      <dgm:spPr/>
    </dgm:pt>
    <dgm:pt modelId="{9DFB0817-8BDC-4992-943B-800184ED0479}" type="pres">
      <dgm:prSet presAssocID="{6CFE7E1F-BF70-4878-84D9-ECD9FAD3F46B}" presName="composite3" presStyleCnt="0"/>
      <dgm:spPr/>
    </dgm:pt>
    <dgm:pt modelId="{480652FD-81D2-4A08-A693-B599875CDEF7}" type="pres">
      <dgm:prSet presAssocID="{6CFE7E1F-BF70-4878-84D9-ECD9FAD3F46B}" presName="image3" presStyleLbl="node3" presStyleIdx="2" presStyleCnt="3" custScaleX="173438"/>
      <dgm:spPr/>
    </dgm:pt>
    <dgm:pt modelId="{33B9AC03-303A-430E-AC09-D8D10306339E}" type="pres">
      <dgm:prSet presAssocID="{6CFE7E1F-BF70-4878-84D9-ECD9FAD3F46B}" presName="text3" presStyleLbl="revTx" presStyleIdx="5" presStyleCnt="6">
        <dgm:presLayoutVars>
          <dgm:chPref val="3"/>
        </dgm:presLayoutVars>
      </dgm:prSet>
      <dgm:spPr/>
    </dgm:pt>
    <dgm:pt modelId="{E7E20D8B-7464-429C-A3FD-C3316370DAF1}" type="pres">
      <dgm:prSet presAssocID="{6CFE7E1F-BF70-4878-84D9-ECD9FAD3F46B}" presName="hierChild4" presStyleCnt="0"/>
      <dgm:spPr/>
    </dgm:pt>
  </dgm:ptLst>
  <dgm:cxnLst>
    <dgm:cxn modelId="{A61BF60A-8F0C-48A6-BEAE-FC069CFA09C4}" srcId="{CC559179-31C5-4F03-B1B3-DC1A65237285}" destId="{0F71F19D-9E3C-4AB5-943C-B61BC365E63A}" srcOrd="1" destOrd="0" parTransId="{6CBD3B5B-0A45-4C8B-BBB2-80C1759B5981}" sibTransId="{66165FDF-73B9-4C5A-9535-ACEF37782F99}"/>
    <dgm:cxn modelId="{255C330E-CEF6-47E5-99EC-163A738AF1FF}" srcId="{58BDF12B-A4E0-4C6F-9A11-483A6AF322BC}" destId="{5D90BF3F-D924-42CC-82B4-8A68DFFD5554}" srcOrd="1" destOrd="0" parTransId="{76688759-68F7-4ED2-B22B-BE5B393743DA}" sibTransId="{BE458BD6-C853-4C0E-AE09-FCC3A8F05751}"/>
    <dgm:cxn modelId="{93955011-3CFE-4FE3-9D07-3EC788F11385}" type="presOf" srcId="{76688759-68F7-4ED2-B22B-BE5B393743DA}" destId="{67AE886A-5425-4C86-9DE9-1B245F2FC176}" srcOrd="0" destOrd="0" presId="urn:microsoft.com/office/officeart/2009/layout/CirclePictureHierarchy"/>
    <dgm:cxn modelId="{408C7716-C25F-425F-8ABE-BCCC9466096B}" type="presOf" srcId="{DEA8187C-BB64-454E-95B2-81C022A6751C}" destId="{BD21B452-7EFD-488F-BDD8-F857A8DE50DF}" srcOrd="0" destOrd="0" presId="urn:microsoft.com/office/officeart/2009/layout/CirclePictureHierarchy"/>
    <dgm:cxn modelId="{B3D71B2D-8B8F-46F4-815A-D46C64B923ED}" srcId="{58BDF12B-A4E0-4C6F-9A11-483A6AF322BC}" destId="{608726B3-CFCA-40F8-83DC-3147D8CD1F2C}" srcOrd="0" destOrd="0" parTransId="{5D13A3D9-9EEC-460F-8ABB-17ACD9AC8BB5}" sibTransId="{F437E95C-148D-473A-8513-F7CFE5380246}"/>
    <dgm:cxn modelId="{25BCA538-C760-42DA-AD38-87FD66D1017E}" srcId="{DEA8187C-BB64-454E-95B2-81C022A6751C}" destId="{CC559179-31C5-4F03-B1B3-DC1A65237285}" srcOrd="0" destOrd="0" parTransId="{E5E958E7-ACB6-498E-AA68-B16ECDFB7773}" sibTransId="{23A9C7C9-5AA1-4C90-83EB-C76D79C5901D}"/>
    <dgm:cxn modelId="{F15BB262-6D05-4210-A606-7A0B1152D466}" type="presOf" srcId="{6CFE7E1F-BF70-4878-84D9-ECD9FAD3F46B}" destId="{33B9AC03-303A-430E-AC09-D8D10306339E}" srcOrd="0" destOrd="0" presId="urn:microsoft.com/office/officeart/2009/layout/CirclePictureHierarchy"/>
    <dgm:cxn modelId="{F3387369-3CF5-4E67-8727-2EA088E46B6D}" srcId="{CC559179-31C5-4F03-B1B3-DC1A65237285}" destId="{58BDF12B-A4E0-4C6F-9A11-483A6AF322BC}" srcOrd="0" destOrd="0" parTransId="{088312E4-33ED-48BA-B72E-CB7BAF67BEF4}" sibTransId="{61C13A9C-B7BB-45BC-B064-63D544314A63}"/>
    <dgm:cxn modelId="{129CF973-1DE7-4F94-9FCF-988C401A3562}" type="presOf" srcId="{58BDF12B-A4E0-4C6F-9A11-483A6AF322BC}" destId="{A910FEF2-4CF0-4AA2-9133-D92C65176B1E}" srcOrd="0" destOrd="0" presId="urn:microsoft.com/office/officeart/2009/layout/CirclePictureHierarchy"/>
    <dgm:cxn modelId="{A6B00256-5E48-4011-A29E-D659CE77D04E}" type="presOf" srcId="{0F71F19D-9E3C-4AB5-943C-B61BC365E63A}" destId="{F13040BC-C47C-4E0A-B729-53B0BFB8FA4E}" srcOrd="0" destOrd="0" presId="urn:microsoft.com/office/officeart/2009/layout/CirclePictureHierarchy"/>
    <dgm:cxn modelId="{D7D0E277-8AB4-4B34-82D8-D360F235900F}" srcId="{0F71F19D-9E3C-4AB5-943C-B61BC365E63A}" destId="{6CFE7E1F-BF70-4878-84D9-ECD9FAD3F46B}" srcOrd="0" destOrd="0" parTransId="{F9D3B50B-D1E1-466C-8CE1-87B1F6A53271}" sibTransId="{10EFB7F8-2542-4EB4-8C32-C34D32731C11}"/>
    <dgm:cxn modelId="{BBF9F882-3601-4865-A03E-910040ED6D7D}" type="presOf" srcId="{608726B3-CFCA-40F8-83DC-3147D8CD1F2C}" destId="{324D4434-A6CA-4E82-8B38-0E77B5242A51}" srcOrd="0" destOrd="0" presId="urn:microsoft.com/office/officeart/2009/layout/CirclePictureHierarchy"/>
    <dgm:cxn modelId="{F154E18D-1DF8-41D6-A07D-0D96AEF4E4EF}" type="presOf" srcId="{CC559179-31C5-4F03-B1B3-DC1A65237285}" destId="{1E6C8517-8C0E-4379-B71C-8BB41165DC92}" srcOrd="0" destOrd="0" presId="urn:microsoft.com/office/officeart/2009/layout/CirclePictureHierarchy"/>
    <dgm:cxn modelId="{C050EC8F-71E0-4976-B911-FBF191B72CCD}" type="presOf" srcId="{5D13A3D9-9EEC-460F-8ABB-17ACD9AC8BB5}" destId="{49E22D2D-4735-491E-AF4B-F85A475B4843}" srcOrd="0" destOrd="0" presId="urn:microsoft.com/office/officeart/2009/layout/CirclePictureHierarchy"/>
    <dgm:cxn modelId="{94CCA3B6-7B14-49FC-9225-29D2F27C1E86}" type="presOf" srcId="{088312E4-33ED-48BA-B72E-CB7BAF67BEF4}" destId="{11BB4B28-7B87-411F-81E2-676E88B07270}" srcOrd="0" destOrd="0" presId="urn:microsoft.com/office/officeart/2009/layout/CirclePictureHierarchy"/>
    <dgm:cxn modelId="{28B403D2-DB52-4711-B059-67007BD0439C}" type="presOf" srcId="{6CBD3B5B-0A45-4C8B-BBB2-80C1759B5981}" destId="{0977D3DB-3CC7-4D07-8065-8FF113934FCA}" srcOrd="0" destOrd="0" presId="urn:microsoft.com/office/officeart/2009/layout/CirclePictureHierarchy"/>
    <dgm:cxn modelId="{DC1A7CDF-FFA8-4DB7-B0F9-6E260DEC482F}" type="presOf" srcId="{F9D3B50B-D1E1-466C-8CE1-87B1F6A53271}" destId="{27396910-C501-414C-9F73-2305D89FCF7C}" srcOrd="0" destOrd="0" presId="urn:microsoft.com/office/officeart/2009/layout/CirclePictureHierarchy"/>
    <dgm:cxn modelId="{4DC700FE-93B6-4ED1-B6A5-34036DF2BB56}" type="presOf" srcId="{5D90BF3F-D924-42CC-82B4-8A68DFFD5554}" destId="{A3667556-9601-4B0D-9CBE-F868DE69E239}" srcOrd="0" destOrd="0" presId="urn:microsoft.com/office/officeart/2009/layout/CirclePictureHierarchy"/>
    <dgm:cxn modelId="{805AFF22-FB43-4DD2-951E-597AB2E2B0D6}" type="presParOf" srcId="{BD21B452-7EFD-488F-BDD8-F857A8DE50DF}" destId="{34714300-28E3-406D-9D10-08FCB2814EE8}" srcOrd="0" destOrd="0" presId="urn:microsoft.com/office/officeart/2009/layout/CirclePictureHierarchy"/>
    <dgm:cxn modelId="{940D7586-EC16-4B9A-9C65-2A898D4D567D}" type="presParOf" srcId="{34714300-28E3-406D-9D10-08FCB2814EE8}" destId="{94EB88B9-1780-4AE5-A954-91C50EF8DEAA}" srcOrd="0" destOrd="0" presId="urn:microsoft.com/office/officeart/2009/layout/CirclePictureHierarchy"/>
    <dgm:cxn modelId="{2D57C9FA-D5B7-499C-85A1-9D435BF3DA66}" type="presParOf" srcId="{94EB88B9-1780-4AE5-A954-91C50EF8DEAA}" destId="{D17F7FB5-D068-4782-8DE1-A33961F0D937}" srcOrd="0" destOrd="0" presId="urn:microsoft.com/office/officeart/2009/layout/CirclePictureHierarchy"/>
    <dgm:cxn modelId="{1E0A87FA-1C0E-44B8-B8C7-E4ED53CF5D84}" type="presParOf" srcId="{94EB88B9-1780-4AE5-A954-91C50EF8DEAA}" destId="{1E6C8517-8C0E-4379-B71C-8BB41165DC92}" srcOrd="1" destOrd="0" presId="urn:microsoft.com/office/officeart/2009/layout/CirclePictureHierarchy"/>
    <dgm:cxn modelId="{E5C77673-45CF-4273-9054-38164611C906}" type="presParOf" srcId="{34714300-28E3-406D-9D10-08FCB2814EE8}" destId="{47D082D9-B5DB-4DFD-A2DF-AFE3579D901A}" srcOrd="1" destOrd="0" presId="urn:microsoft.com/office/officeart/2009/layout/CirclePictureHierarchy"/>
    <dgm:cxn modelId="{E021D510-17DF-4E7F-832C-09B3FB98BA71}" type="presParOf" srcId="{47D082D9-B5DB-4DFD-A2DF-AFE3579D901A}" destId="{11BB4B28-7B87-411F-81E2-676E88B07270}" srcOrd="0" destOrd="0" presId="urn:microsoft.com/office/officeart/2009/layout/CirclePictureHierarchy"/>
    <dgm:cxn modelId="{630F58F5-2C6F-4819-A7E8-71DCFF0E1A28}" type="presParOf" srcId="{47D082D9-B5DB-4DFD-A2DF-AFE3579D901A}" destId="{08E300FE-30F4-4D04-87E3-8A74B98B27DE}" srcOrd="1" destOrd="0" presId="urn:microsoft.com/office/officeart/2009/layout/CirclePictureHierarchy"/>
    <dgm:cxn modelId="{3D79903C-966B-427D-ADF0-7EFE3522971D}" type="presParOf" srcId="{08E300FE-30F4-4D04-87E3-8A74B98B27DE}" destId="{344B0F76-20BE-4F60-AADE-785B558CDED3}" srcOrd="0" destOrd="0" presId="urn:microsoft.com/office/officeart/2009/layout/CirclePictureHierarchy"/>
    <dgm:cxn modelId="{1AA267F7-D5E3-4AD3-B737-0017611A27AC}" type="presParOf" srcId="{344B0F76-20BE-4F60-AADE-785B558CDED3}" destId="{3991D644-AC8A-4787-AFAF-36A7EBA6FE94}" srcOrd="0" destOrd="0" presId="urn:microsoft.com/office/officeart/2009/layout/CirclePictureHierarchy"/>
    <dgm:cxn modelId="{6BB160AA-3FE9-4C8A-BB04-4A578145ADC5}" type="presParOf" srcId="{344B0F76-20BE-4F60-AADE-785B558CDED3}" destId="{A910FEF2-4CF0-4AA2-9133-D92C65176B1E}" srcOrd="1" destOrd="0" presId="urn:microsoft.com/office/officeart/2009/layout/CirclePictureHierarchy"/>
    <dgm:cxn modelId="{873D6F3A-33EC-405E-A529-BBD0A088F14D}" type="presParOf" srcId="{08E300FE-30F4-4D04-87E3-8A74B98B27DE}" destId="{58A28B79-8F37-4311-9BEA-0A84DDF89604}" srcOrd="1" destOrd="0" presId="urn:microsoft.com/office/officeart/2009/layout/CirclePictureHierarchy"/>
    <dgm:cxn modelId="{C50DDBB1-90B5-4F2E-B9E5-6ECF485FC1EA}" type="presParOf" srcId="{58A28B79-8F37-4311-9BEA-0A84DDF89604}" destId="{49E22D2D-4735-491E-AF4B-F85A475B4843}" srcOrd="0" destOrd="0" presId="urn:microsoft.com/office/officeart/2009/layout/CirclePictureHierarchy"/>
    <dgm:cxn modelId="{69D30ACA-3BF2-44AB-9381-E44A1F25B56A}" type="presParOf" srcId="{58A28B79-8F37-4311-9BEA-0A84DDF89604}" destId="{B36B8407-7FC4-44EB-804D-F114D69D61B0}" srcOrd="1" destOrd="0" presId="urn:microsoft.com/office/officeart/2009/layout/CirclePictureHierarchy"/>
    <dgm:cxn modelId="{8AAABE5C-E54F-4346-83DF-A628BD2E0BAC}" type="presParOf" srcId="{B36B8407-7FC4-44EB-804D-F114D69D61B0}" destId="{F5C9B11A-EC78-463E-9D09-F79CC0089B38}" srcOrd="0" destOrd="0" presId="urn:microsoft.com/office/officeart/2009/layout/CirclePictureHierarchy"/>
    <dgm:cxn modelId="{DFC6601B-176A-49EC-95A6-12608BD25BC1}" type="presParOf" srcId="{F5C9B11A-EC78-463E-9D09-F79CC0089B38}" destId="{8E9F707D-2203-41D0-BC50-3D7DAFF48D82}" srcOrd="0" destOrd="0" presId="urn:microsoft.com/office/officeart/2009/layout/CirclePictureHierarchy"/>
    <dgm:cxn modelId="{1FB92643-6366-45E8-993F-3F639238332B}" type="presParOf" srcId="{F5C9B11A-EC78-463E-9D09-F79CC0089B38}" destId="{324D4434-A6CA-4E82-8B38-0E77B5242A51}" srcOrd="1" destOrd="0" presId="urn:microsoft.com/office/officeart/2009/layout/CirclePictureHierarchy"/>
    <dgm:cxn modelId="{910F86C1-42B4-46A9-9AE3-77E5A2BACDD6}" type="presParOf" srcId="{B36B8407-7FC4-44EB-804D-F114D69D61B0}" destId="{616F82A9-A273-405C-8FA5-82382F1C73D3}" srcOrd="1" destOrd="0" presId="urn:microsoft.com/office/officeart/2009/layout/CirclePictureHierarchy"/>
    <dgm:cxn modelId="{CBA294BE-420B-4B94-BBB5-CABC78677CC9}" type="presParOf" srcId="{58A28B79-8F37-4311-9BEA-0A84DDF89604}" destId="{67AE886A-5425-4C86-9DE9-1B245F2FC176}" srcOrd="2" destOrd="0" presId="urn:microsoft.com/office/officeart/2009/layout/CirclePictureHierarchy"/>
    <dgm:cxn modelId="{695F966D-8AA1-4417-ABE1-5F5417C57275}" type="presParOf" srcId="{58A28B79-8F37-4311-9BEA-0A84DDF89604}" destId="{01154F27-A163-43D7-A891-5BC0F54A28D9}" srcOrd="3" destOrd="0" presId="urn:microsoft.com/office/officeart/2009/layout/CirclePictureHierarchy"/>
    <dgm:cxn modelId="{083E4FC1-FD1C-49A7-AC37-DC4C4B2A4C05}" type="presParOf" srcId="{01154F27-A163-43D7-A891-5BC0F54A28D9}" destId="{EA7CC0B5-3C36-4A7B-811F-4EBEC1F9C035}" srcOrd="0" destOrd="0" presId="urn:microsoft.com/office/officeart/2009/layout/CirclePictureHierarchy"/>
    <dgm:cxn modelId="{DA8B1660-1DAF-4F25-A1E9-A2893009561F}" type="presParOf" srcId="{EA7CC0B5-3C36-4A7B-811F-4EBEC1F9C035}" destId="{EA982BEA-B01F-48F2-9D78-8A7520513BC6}" srcOrd="0" destOrd="0" presId="urn:microsoft.com/office/officeart/2009/layout/CirclePictureHierarchy"/>
    <dgm:cxn modelId="{3AACB773-7DE0-4A5B-ADB7-1B0C46FE684A}" type="presParOf" srcId="{EA7CC0B5-3C36-4A7B-811F-4EBEC1F9C035}" destId="{A3667556-9601-4B0D-9CBE-F868DE69E239}" srcOrd="1" destOrd="0" presId="urn:microsoft.com/office/officeart/2009/layout/CirclePictureHierarchy"/>
    <dgm:cxn modelId="{CE4C0CFF-6059-4186-A914-F32DC8772375}" type="presParOf" srcId="{01154F27-A163-43D7-A891-5BC0F54A28D9}" destId="{1AED410C-4F2E-4934-A1C9-6E6885019124}" srcOrd="1" destOrd="0" presId="urn:microsoft.com/office/officeart/2009/layout/CirclePictureHierarchy"/>
    <dgm:cxn modelId="{5F9315FE-4BC9-4755-A84B-1982E04AF667}" type="presParOf" srcId="{47D082D9-B5DB-4DFD-A2DF-AFE3579D901A}" destId="{0977D3DB-3CC7-4D07-8065-8FF113934FCA}" srcOrd="2" destOrd="0" presId="urn:microsoft.com/office/officeart/2009/layout/CirclePictureHierarchy"/>
    <dgm:cxn modelId="{6B031230-73E8-4207-8D68-31E9A1BD86EE}" type="presParOf" srcId="{47D082D9-B5DB-4DFD-A2DF-AFE3579D901A}" destId="{06B8CA25-7C0D-427E-8863-C3850D56DCE4}" srcOrd="3" destOrd="0" presId="urn:microsoft.com/office/officeart/2009/layout/CirclePictureHierarchy"/>
    <dgm:cxn modelId="{AF0BAD99-AB45-4372-9974-6FF3ABD989CC}" type="presParOf" srcId="{06B8CA25-7C0D-427E-8863-C3850D56DCE4}" destId="{21B85A44-E822-4AA7-8E22-AB2C80BBC57C}" srcOrd="0" destOrd="0" presId="urn:microsoft.com/office/officeart/2009/layout/CirclePictureHierarchy"/>
    <dgm:cxn modelId="{AB63FC5C-381B-4A58-A7E1-4D8A3347B3A1}" type="presParOf" srcId="{21B85A44-E822-4AA7-8E22-AB2C80BBC57C}" destId="{D13D233B-201E-437F-9564-B334209497F6}" srcOrd="0" destOrd="0" presId="urn:microsoft.com/office/officeart/2009/layout/CirclePictureHierarchy"/>
    <dgm:cxn modelId="{932BB60E-B757-4013-9E49-3C9000DBDDEC}" type="presParOf" srcId="{21B85A44-E822-4AA7-8E22-AB2C80BBC57C}" destId="{F13040BC-C47C-4E0A-B729-53B0BFB8FA4E}" srcOrd="1" destOrd="0" presId="urn:microsoft.com/office/officeart/2009/layout/CirclePictureHierarchy"/>
    <dgm:cxn modelId="{CF21ECC8-4690-4E8B-8C5B-FA8D354F4AAF}" type="presParOf" srcId="{06B8CA25-7C0D-427E-8863-C3850D56DCE4}" destId="{56712D64-D55F-4DC1-BC33-891BF9E4DAEF}" srcOrd="1" destOrd="0" presId="urn:microsoft.com/office/officeart/2009/layout/CirclePictureHierarchy"/>
    <dgm:cxn modelId="{B438DB00-852D-4913-BF0A-E345E493FF34}" type="presParOf" srcId="{56712D64-D55F-4DC1-BC33-891BF9E4DAEF}" destId="{27396910-C501-414C-9F73-2305D89FCF7C}" srcOrd="0" destOrd="0" presId="urn:microsoft.com/office/officeart/2009/layout/CirclePictureHierarchy"/>
    <dgm:cxn modelId="{A28BB40D-CE1A-44C5-892D-EAE8922D50DD}" type="presParOf" srcId="{56712D64-D55F-4DC1-BC33-891BF9E4DAEF}" destId="{F8334E87-36E3-4AB3-AB92-82E5DD365FE0}" srcOrd="1" destOrd="0" presId="urn:microsoft.com/office/officeart/2009/layout/CirclePictureHierarchy"/>
    <dgm:cxn modelId="{292A1916-5472-43EE-8D0E-4C37FA7E4B3B}" type="presParOf" srcId="{F8334E87-36E3-4AB3-AB92-82E5DD365FE0}" destId="{9DFB0817-8BDC-4992-943B-800184ED0479}" srcOrd="0" destOrd="0" presId="urn:microsoft.com/office/officeart/2009/layout/CirclePictureHierarchy"/>
    <dgm:cxn modelId="{05D7D201-0C0C-44E3-869E-7FA93B7A8427}" type="presParOf" srcId="{9DFB0817-8BDC-4992-943B-800184ED0479}" destId="{480652FD-81D2-4A08-A693-B599875CDEF7}" srcOrd="0" destOrd="0" presId="urn:microsoft.com/office/officeart/2009/layout/CirclePictureHierarchy"/>
    <dgm:cxn modelId="{9010AA2F-6E8F-4788-8FF0-0A703375C90F}" type="presParOf" srcId="{9DFB0817-8BDC-4992-943B-800184ED0479}" destId="{33B9AC03-303A-430E-AC09-D8D10306339E}" srcOrd="1" destOrd="0" presId="urn:microsoft.com/office/officeart/2009/layout/CirclePictureHierarchy"/>
    <dgm:cxn modelId="{42754AAA-40C8-446F-9D68-6CF924F83256}" type="presParOf" srcId="{F8334E87-36E3-4AB3-AB92-82E5DD365FE0}" destId="{E7E20D8B-7464-429C-A3FD-C3316370DAF1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E9F477-B078-45DA-9B94-5391F99907B8}" type="doc">
      <dgm:prSet loTypeId="urn:microsoft.com/office/officeart/2009/layout/CirclePicture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964422C6-5258-4B45-A701-4F89A17ADA7A}">
      <dgm:prSet phldrT="[Text]"/>
      <dgm:spPr/>
      <dgm:t>
        <a:bodyPr/>
        <a:lstStyle/>
        <a:p>
          <a:r>
            <a:rPr lang="en-IN" b="1" dirty="0" err="1"/>
            <a:t>Orogenetic</a:t>
          </a:r>
          <a:r>
            <a:rPr lang="en-IN" b="1" dirty="0"/>
            <a:t> Force</a:t>
          </a:r>
        </a:p>
        <a:p>
          <a:r>
            <a:rPr lang="en-IN" b="1" dirty="0"/>
            <a:t> (</a:t>
          </a:r>
          <a:r>
            <a:rPr lang="en-IN" b="1" dirty="0" err="1">
              <a:latin typeface="Kruti Dev 010" pitchFamily="2" charset="0"/>
            </a:rPr>
            <a:t>ioZr</a:t>
          </a:r>
          <a:r>
            <a:rPr lang="en-IN" b="1" dirty="0">
              <a:latin typeface="Kruti Dev 010" pitchFamily="2" charset="0"/>
            </a:rPr>
            <a:t> </a:t>
          </a:r>
          <a:r>
            <a:rPr lang="en-IN" b="1" dirty="0" err="1">
              <a:latin typeface="Kruti Dev 010" pitchFamily="2" charset="0"/>
            </a:rPr>
            <a:t>fuekZ.kdkjh</a:t>
          </a:r>
          <a:r>
            <a:rPr lang="en-IN" b="1" dirty="0">
              <a:latin typeface="Kruti Dev 010" pitchFamily="2" charset="0"/>
            </a:rPr>
            <a:t> cy</a:t>
          </a:r>
          <a:r>
            <a:rPr lang="en-IN" b="1" dirty="0"/>
            <a:t>)</a:t>
          </a:r>
        </a:p>
      </dgm:t>
    </dgm:pt>
    <dgm:pt modelId="{CD22A3D3-F8A5-4A46-A479-421E4B7C26A7}" type="parTrans" cxnId="{A7FCA21E-DB9B-4EC4-B059-4918E2ED771D}">
      <dgm:prSet/>
      <dgm:spPr/>
      <dgm:t>
        <a:bodyPr/>
        <a:lstStyle/>
        <a:p>
          <a:endParaRPr lang="en-IN"/>
        </a:p>
      </dgm:t>
    </dgm:pt>
    <dgm:pt modelId="{594EB008-7BEE-45D3-93D4-0BC1F6609F40}" type="sibTrans" cxnId="{A7FCA21E-DB9B-4EC4-B059-4918E2ED771D}">
      <dgm:prSet/>
      <dgm:spPr/>
      <dgm:t>
        <a:bodyPr/>
        <a:lstStyle/>
        <a:p>
          <a:endParaRPr lang="en-IN"/>
        </a:p>
      </dgm:t>
    </dgm:pt>
    <dgm:pt modelId="{254D31C6-513B-4212-BF82-E9F09494C02B}">
      <dgm:prSet phldrT="[Text]" custT="1"/>
      <dgm:spPr/>
      <dgm:t>
        <a:bodyPr/>
        <a:lstStyle/>
        <a:p>
          <a:r>
            <a:rPr lang="en-IN" sz="2400" dirty="0"/>
            <a:t>Tension (</a:t>
          </a:r>
          <a:r>
            <a:rPr lang="en-IN" sz="2400" b="1" dirty="0" err="1">
              <a:latin typeface="Kruti Dev 010" pitchFamily="2" charset="0"/>
            </a:rPr>
            <a:t>ruko</a:t>
          </a:r>
          <a:r>
            <a:rPr lang="en-IN" sz="2400" dirty="0"/>
            <a:t>)</a:t>
          </a:r>
        </a:p>
      </dgm:t>
    </dgm:pt>
    <dgm:pt modelId="{0E1C1A70-7166-49EE-B7DD-88CAF44D0382}" type="parTrans" cxnId="{230F1063-F416-4B44-A7A4-C75F878C2D5E}">
      <dgm:prSet/>
      <dgm:spPr/>
      <dgm:t>
        <a:bodyPr/>
        <a:lstStyle/>
        <a:p>
          <a:endParaRPr lang="en-IN"/>
        </a:p>
      </dgm:t>
    </dgm:pt>
    <dgm:pt modelId="{57CA3B4A-E4F3-4E98-8342-B54B70D93079}" type="sibTrans" cxnId="{230F1063-F416-4B44-A7A4-C75F878C2D5E}">
      <dgm:prSet/>
      <dgm:spPr/>
      <dgm:t>
        <a:bodyPr/>
        <a:lstStyle/>
        <a:p>
          <a:endParaRPr lang="en-IN"/>
        </a:p>
      </dgm:t>
    </dgm:pt>
    <dgm:pt modelId="{147F3D95-BB73-4FC4-9B86-08C2E72DAD81}">
      <dgm:prSet phldrT="[Text]"/>
      <dgm:spPr/>
      <dgm:t>
        <a:bodyPr/>
        <a:lstStyle/>
        <a:p>
          <a:r>
            <a:rPr lang="en-IN" dirty="0"/>
            <a:t>Cracking</a:t>
          </a:r>
        </a:p>
      </dgm:t>
    </dgm:pt>
    <dgm:pt modelId="{D6CDBADB-48DE-4B8A-AEBC-484B9E378F84}" type="parTrans" cxnId="{50E1E17E-3BFD-4F35-94D8-69EE092E1969}">
      <dgm:prSet/>
      <dgm:spPr/>
      <dgm:t>
        <a:bodyPr/>
        <a:lstStyle/>
        <a:p>
          <a:endParaRPr lang="en-IN"/>
        </a:p>
      </dgm:t>
    </dgm:pt>
    <dgm:pt modelId="{737A9E8E-1949-41DC-9771-5B9DAC046A28}" type="sibTrans" cxnId="{50E1E17E-3BFD-4F35-94D8-69EE092E1969}">
      <dgm:prSet/>
      <dgm:spPr/>
      <dgm:t>
        <a:bodyPr/>
        <a:lstStyle/>
        <a:p>
          <a:endParaRPr lang="en-IN"/>
        </a:p>
      </dgm:t>
    </dgm:pt>
    <dgm:pt modelId="{C31A8C48-2D9B-48CD-B890-85097D12C5EF}">
      <dgm:prSet phldrT="[Text]"/>
      <dgm:spPr/>
      <dgm:t>
        <a:bodyPr/>
        <a:lstStyle/>
        <a:p>
          <a:r>
            <a:rPr lang="en-IN" dirty="0"/>
            <a:t>Faulting</a:t>
          </a:r>
        </a:p>
      </dgm:t>
    </dgm:pt>
    <dgm:pt modelId="{BD36FF10-1851-417D-AC9B-13D76471BC62}" type="parTrans" cxnId="{14DDC441-FB58-422B-ACFA-47A839282838}">
      <dgm:prSet/>
      <dgm:spPr/>
      <dgm:t>
        <a:bodyPr/>
        <a:lstStyle/>
        <a:p>
          <a:endParaRPr lang="en-IN"/>
        </a:p>
      </dgm:t>
    </dgm:pt>
    <dgm:pt modelId="{9A0332EE-6D44-4CF5-93BF-CDA90F06A04C}" type="sibTrans" cxnId="{14DDC441-FB58-422B-ACFA-47A839282838}">
      <dgm:prSet/>
      <dgm:spPr/>
      <dgm:t>
        <a:bodyPr/>
        <a:lstStyle/>
        <a:p>
          <a:endParaRPr lang="en-IN"/>
        </a:p>
      </dgm:t>
    </dgm:pt>
    <dgm:pt modelId="{5E46EB59-C8D4-4050-8146-AFC9EBAF9B0E}">
      <dgm:prSet phldrT="[Text]" custT="1"/>
      <dgm:spPr/>
      <dgm:t>
        <a:bodyPr/>
        <a:lstStyle/>
        <a:p>
          <a:r>
            <a:rPr lang="en-IN" sz="2400" dirty="0"/>
            <a:t>Compression</a:t>
          </a:r>
        </a:p>
        <a:p>
          <a:r>
            <a:rPr lang="en-IN" sz="2400" dirty="0"/>
            <a:t>(</a:t>
          </a:r>
          <a:r>
            <a:rPr lang="en-IN" sz="2400" b="1" dirty="0" err="1">
              <a:latin typeface="Kruti Dev 010" pitchFamily="2" charset="0"/>
            </a:rPr>
            <a:t>lEihMu</a:t>
          </a:r>
          <a:r>
            <a:rPr lang="en-IN" sz="2400" b="1" dirty="0">
              <a:latin typeface="Kruti Dev 010" pitchFamily="2" charset="0"/>
            </a:rPr>
            <a:t> cy</a:t>
          </a:r>
          <a:r>
            <a:rPr lang="en-IN" sz="2400" dirty="0"/>
            <a:t>)</a:t>
          </a:r>
        </a:p>
      </dgm:t>
    </dgm:pt>
    <dgm:pt modelId="{3BF75B90-0DBF-408A-8C36-0FEEFB647A12}" type="parTrans" cxnId="{4B5F5CCE-76BA-4478-877A-B4B13E908785}">
      <dgm:prSet/>
      <dgm:spPr/>
      <dgm:t>
        <a:bodyPr/>
        <a:lstStyle/>
        <a:p>
          <a:endParaRPr lang="en-IN"/>
        </a:p>
      </dgm:t>
    </dgm:pt>
    <dgm:pt modelId="{CB8A7975-F859-41B6-BEA3-8FE9B84293A7}" type="sibTrans" cxnId="{4B5F5CCE-76BA-4478-877A-B4B13E908785}">
      <dgm:prSet/>
      <dgm:spPr/>
      <dgm:t>
        <a:bodyPr/>
        <a:lstStyle/>
        <a:p>
          <a:endParaRPr lang="en-IN"/>
        </a:p>
      </dgm:t>
    </dgm:pt>
    <dgm:pt modelId="{3016F1A8-4710-42DA-AE4C-E20C8DC28857}">
      <dgm:prSet phldrT="[Text]"/>
      <dgm:spPr/>
      <dgm:t>
        <a:bodyPr/>
        <a:lstStyle/>
        <a:p>
          <a:r>
            <a:rPr lang="en-IN" dirty="0"/>
            <a:t>Warping &amp; Folding</a:t>
          </a:r>
        </a:p>
      </dgm:t>
    </dgm:pt>
    <dgm:pt modelId="{CED67A1B-B2B6-4263-B7C2-88C7D322C2FB}" type="parTrans" cxnId="{5DB50070-2B89-4C49-BF43-D8275DDFA9DA}">
      <dgm:prSet/>
      <dgm:spPr/>
      <dgm:t>
        <a:bodyPr/>
        <a:lstStyle/>
        <a:p>
          <a:endParaRPr lang="en-IN"/>
        </a:p>
      </dgm:t>
    </dgm:pt>
    <dgm:pt modelId="{BFE3A564-7947-456D-84C3-FDD752DE9852}" type="sibTrans" cxnId="{5DB50070-2B89-4C49-BF43-D8275DDFA9DA}">
      <dgm:prSet/>
      <dgm:spPr/>
      <dgm:t>
        <a:bodyPr/>
        <a:lstStyle/>
        <a:p>
          <a:endParaRPr lang="en-IN"/>
        </a:p>
      </dgm:t>
    </dgm:pt>
    <dgm:pt modelId="{621C9C36-EF58-4E71-AB76-2005CFA0070D}" type="pres">
      <dgm:prSet presAssocID="{D2E9F477-B078-45DA-9B94-5391F99907B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354A357-1D73-44B0-AFA3-0F86313C7FBD}" type="pres">
      <dgm:prSet presAssocID="{964422C6-5258-4B45-A701-4F89A17ADA7A}" presName="hierRoot1" presStyleCnt="0"/>
      <dgm:spPr/>
    </dgm:pt>
    <dgm:pt modelId="{716F1C3C-6EFF-4987-8B2F-024F4C2D1E6E}" type="pres">
      <dgm:prSet presAssocID="{964422C6-5258-4B45-A701-4F89A17ADA7A}" presName="composite" presStyleCnt="0"/>
      <dgm:spPr/>
    </dgm:pt>
    <dgm:pt modelId="{FE860167-CE4D-4828-8B98-39ED70113E19}" type="pres">
      <dgm:prSet presAssocID="{964422C6-5258-4B45-A701-4F89A17ADA7A}" presName="image" presStyleLbl="node0" presStyleIdx="0" presStyleCnt="1"/>
      <dgm:spPr/>
    </dgm:pt>
    <dgm:pt modelId="{1F952C89-8229-4884-87CB-B2A8ABFDA458}" type="pres">
      <dgm:prSet presAssocID="{964422C6-5258-4B45-A701-4F89A17ADA7A}" presName="text" presStyleLbl="revTx" presStyleIdx="0" presStyleCnt="6" custScaleX="276235" custLinFactNeighborX="77778" custLinFactNeighborY="-38360">
        <dgm:presLayoutVars>
          <dgm:chPref val="3"/>
        </dgm:presLayoutVars>
      </dgm:prSet>
      <dgm:spPr/>
    </dgm:pt>
    <dgm:pt modelId="{80CF1C94-31B1-4E19-B4C3-9F111578DF5C}" type="pres">
      <dgm:prSet presAssocID="{964422C6-5258-4B45-A701-4F89A17ADA7A}" presName="hierChild2" presStyleCnt="0"/>
      <dgm:spPr/>
    </dgm:pt>
    <dgm:pt modelId="{E1CFD0DF-53BE-4B81-A34B-3CE47A6BB968}" type="pres">
      <dgm:prSet presAssocID="{0E1C1A70-7166-49EE-B7DD-88CAF44D0382}" presName="Name10" presStyleLbl="parChTrans1D2" presStyleIdx="0" presStyleCnt="2"/>
      <dgm:spPr/>
    </dgm:pt>
    <dgm:pt modelId="{B0CDA183-FE23-4F5B-A397-C209B9DC2CCD}" type="pres">
      <dgm:prSet presAssocID="{254D31C6-513B-4212-BF82-E9F09494C02B}" presName="hierRoot2" presStyleCnt="0"/>
      <dgm:spPr/>
    </dgm:pt>
    <dgm:pt modelId="{034AEE7E-FFA5-4E1A-8410-9301B2F7E28B}" type="pres">
      <dgm:prSet presAssocID="{254D31C6-513B-4212-BF82-E9F09494C02B}" presName="composite2" presStyleCnt="0"/>
      <dgm:spPr/>
    </dgm:pt>
    <dgm:pt modelId="{D8ADE210-FAD1-41A9-8014-BBF7E8D78A9E}" type="pres">
      <dgm:prSet presAssocID="{254D31C6-513B-4212-BF82-E9F09494C02B}" presName="image2" presStyleLbl="node2" presStyleIdx="0" presStyleCnt="2"/>
      <dgm:spPr/>
    </dgm:pt>
    <dgm:pt modelId="{6D7173B0-8EC0-443A-8499-12E881E63D19}" type="pres">
      <dgm:prSet presAssocID="{254D31C6-513B-4212-BF82-E9F09494C02B}" presName="text2" presStyleLbl="revTx" presStyleIdx="1" presStyleCnt="6">
        <dgm:presLayoutVars>
          <dgm:chPref val="3"/>
        </dgm:presLayoutVars>
      </dgm:prSet>
      <dgm:spPr/>
    </dgm:pt>
    <dgm:pt modelId="{D4727959-91DB-453F-A25C-D8DC51B81362}" type="pres">
      <dgm:prSet presAssocID="{254D31C6-513B-4212-BF82-E9F09494C02B}" presName="hierChild3" presStyleCnt="0"/>
      <dgm:spPr/>
    </dgm:pt>
    <dgm:pt modelId="{A13D2B1B-D999-490C-AEC1-09BADB8A4723}" type="pres">
      <dgm:prSet presAssocID="{D6CDBADB-48DE-4B8A-AEBC-484B9E378F84}" presName="Name17" presStyleLbl="parChTrans1D3" presStyleIdx="0" presStyleCnt="3"/>
      <dgm:spPr/>
    </dgm:pt>
    <dgm:pt modelId="{A46239AD-5F4B-48C9-88D8-BA549E16BAD3}" type="pres">
      <dgm:prSet presAssocID="{147F3D95-BB73-4FC4-9B86-08C2E72DAD81}" presName="hierRoot3" presStyleCnt="0"/>
      <dgm:spPr/>
    </dgm:pt>
    <dgm:pt modelId="{CBA7E96A-867F-46D8-A239-EBDF6297BEE6}" type="pres">
      <dgm:prSet presAssocID="{147F3D95-BB73-4FC4-9B86-08C2E72DAD81}" presName="composite3" presStyleCnt="0"/>
      <dgm:spPr/>
    </dgm:pt>
    <dgm:pt modelId="{D86D68E9-4922-4215-8B5C-61897178FADD}" type="pres">
      <dgm:prSet presAssocID="{147F3D95-BB73-4FC4-9B86-08C2E72DAD81}" presName="image3" presStyleLbl="node3" presStyleIdx="0" presStyleCnt="3"/>
      <dgm:spPr/>
    </dgm:pt>
    <dgm:pt modelId="{60FE8720-C97D-4434-A698-E488E9A7AD8A}" type="pres">
      <dgm:prSet presAssocID="{147F3D95-BB73-4FC4-9B86-08C2E72DAD81}" presName="text3" presStyleLbl="revTx" presStyleIdx="2" presStyleCnt="6">
        <dgm:presLayoutVars>
          <dgm:chPref val="3"/>
        </dgm:presLayoutVars>
      </dgm:prSet>
      <dgm:spPr/>
    </dgm:pt>
    <dgm:pt modelId="{6B4714FF-08DF-4D6F-BBEE-A2955355C8F6}" type="pres">
      <dgm:prSet presAssocID="{147F3D95-BB73-4FC4-9B86-08C2E72DAD81}" presName="hierChild4" presStyleCnt="0"/>
      <dgm:spPr/>
    </dgm:pt>
    <dgm:pt modelId="{F7E55ABD-B41B-4558-8F07-3756B41E1EBB}" type="pres">
      <dgm:prSet presAssocID="{BD36FF10-1851-417D-AC9B-13D76471BC62}" presName="Name17" presStyleLbl="parChTrans1D3" presStyleIdx="1" presStyleCnt="3"/>
      <dgm:spPr/>
    </dgm:pt>
    <dgm:pt modelId="{60ED74FB-0167-4DB6-A99E-A70059737D79}" type="pres">
      <dgm:prSet presAssocID="{C31A8C48-2D9B-48CD-B890-85097D12C5EF}" presName="hierRoot3" presStyleCnt="0"/>
      <dgm:spPr/>
    </dgm:pt>
    <dgm:pt modelId="{DBB77C31-D73C-4832-AF31-5FF1C66C1FEB}" type="pres">
      <dgm:prSet presAssocID="{C31A8C48-2D9B-48CD-B890-85097D12C5EF}" presName="composite3" presStyleCnt="0"/>
      <dgm:spPr/>
    </dgm:pt>
    <dgm:pt modelId="{0F0A2C33-F771-406C-A7B5-23F70E9DAE01}" type="pres">
      <dgm:prSet presAssocID="{C31A8C48-2D9B-48CD-B890-85097D12C5EF}" presName="image3" presStyleLbl="node3" presStyleIdx="1" presStyleCnt="3"/>
      <dgm:spPr/>
    </dgm:pt>
    <dgm:pt modelId="{161B4A6C-5DB0-4D56-AE35-0E0591F8F93F}" type="pres">
      <dgm:prSet presAssocID="{C31A8C48-2D9B-48CD-B890-85097D12C5EF}" presName="text3" presStyleLbl="revTx" presStyleIdx="3" presStyleCnt="6">
        <dgm:presLayoutVars>
          <dgm:chPref val="3"/>
        </dgm:presLayoutVars>
      </dgm:prSet>
      <dgm:spPr/>
    </dgm:pt>
    <dgm:pt modelId="{FF742DAF-B49F-4108-9AE3-2797B90192D1}" type="pres">
      <dgm:prSet presAssocID="{C31A8C48-2D9B-48CD-B890-85097D12C5EF}" presName="hierChild4" presStyleCnt="0"/>
      <dgm:spPr/>
    </dgm:pt>
    <dgm:pt modelId="{535E6390-B1B3-4E19-8B63-7DFFC7523CD3}" type="pres">
      <dgm:prSet presAssocID="{3BF75B90-0DBF-408A-8C36-0FEEFB647A12}" presName="Name10" presStyleLbl="parChTrans1D2" presStyleIdx="1" presStyleCnt="2"/>
      <dgm:spPr/>
    </dgm:pt>
    <dgm:pt modelId="{B47F7EAA-266B-4AE6-950A-94CAEEDA9E0A}" type="pres">
      <dgm:prSet presAssocID="{5E46EB59-C8D4-4050-8146-AFC9EBAF9B0E}" presName="hierRoot2" presStyleCnt="0"/>
      <dgm:spPr/>
    </dgm:pt>
    <dgm:pt modelId="{002BE280-6381-42F6-9729-F3DDCA7C6E05}" type="pres">
      <dgm:prSet presAssocID="{5E46EB59-C8D4-4050-8146-AFC9EBAF9B0E}" presName="composite2" presStyleCnt="0"/>
      <dgm:spPr/>
    </dgm:pt>
    <dgm:pt modelId="{65B56AFA-42BA-4437-AB32-1DD8DDFE6106}" type="pres">
      <dgm:prSet presAssocID="{5E46EB59-C8D4-4050-8146-AFC9EBAF9B0E}" presName="image2" presStyleLbl="node2" presStyleIdx="1" presStyleCnt="2"/>
      <dgm:spPr/>
    </dgm:pt>
    <dgm:pt modelId="{1D47D6AC-8887-41C1-B4D5-23C20333CDC6}" type="pres">
      <dgm:prSet presAssocID="{5E46EB59-C8D4-4050-8146-AFC9EBAF9B0E}" presName="text2" presStyleLbl="revTx" presStyleIdx="4" presStyleCnt="6" custScaleX="124561">
        <dgm:presLayoutVars>
          <dgm:chPref val="3"/>
        </dgm:presLayoutVars>
      </dgm:prSet>
      <dgm:spPr/>
    </dgm:pt>
    <dgm:pt modelId="{D80C3962-68BA-4F55-B203-54A81E4903C4}" type="pres">
      <dgm:prSet presAssocID="{5E46EB59-C8D4-4050-8146-AFC9EBAF9B0E}" presName="hierChild3" presStyleCnt="0"/>
      <dgm:spPr/>
    </dgm:pt>
    <dgm:pt modelId="{B575F595-A32E-4EA1-93B6-B2F727990073}" type="pres">
      <dgm:prSet presAssocID="{CED67A1B-B2B6-4263-B7C2-88C7D322C2FB}" presName="Name17" presStyleLbl="parChTrans1D3" presStyleIdx="2" presStyleCnt="3"/>
      <dgm:spPr/>
    </dgm:pt>
    <dgm:pt modelId="{799E7C3C-CDBE-4B18-A9A5-6E7B39C65D92}" type="pres">
      <dgm:prSet presAssocID="{3016F1A8-4710-42DA-AE4C-E20C8DC28857}" presName="hierRoot3" presStyleCnt="0"/>
      <dgm:spPr/>
    </dgm:pt>
    <dgm:pt modelId="{A52891D0-8BFD-47B6-90E3-7FBC4047E223}" type="pres">
      <dgm:prSet presAssocID="{3016F1A8-4710-42DA-AE4C-E20C8DC28857}" presName="composite3" presStyleCnt="0"/>
      <dgm:spPr/>
    </dgm:pt>
    <dgm:pt modelId="{4B9A9EEA-D472-4B62-85CE-5F7F050D8448}" type="pres">
      <dgm:prSet presAssocID="{3016F1A8-4710-42DA-AE4C-E20C8DC28857}" presName="image3" presStyleLbl="node3" presStyleIdx="2" presStyleCnt="3"/>
      <dgm:spPr/>
    </dgm:pt>
    <dgm:pt modelId="{DB665B7A-474C-48EC-8118-EC34C64EABC8}" type="pres">
      <dgm:prSet presAssocID="{3016F1A8-4710-42DA-AE4C-E20C8DC28857}" presName="text3" presStyleLbl="revTx" presStyleIdx="5" presStyleCnt="6">
        <dgm:presLayoutVars>
          <dgm:chPref val="3"/>
        </dgm:presLayoutVars>
      </dgm:prSet>
      <dgm:spPr/>
    </dgm:pt>
    <dgm:pt modelId="{93DBD8B8-5251-4320-B039-7FEE4B45BB86}" type="pres">
      <dgm:prSet presAssocID="{3016F1A8-4710-42DA-AE4C-E20C8DC28857}" presName="hierChild4" presStyleCnt="0"/>
      <dgm:spPr/>
    </dgm:pt>
  </dgm:ptLst>
  <dgm:cxnLst>
    <dgm:cxn modelId="{A9F50B11-D66B-4930-8D2C-ADA95FA13F0A}" type="presOf" srcId="{C31A8C48-2D9B-48CD-B890-85097D12C5EF}" destId="{161B4A6C-5DB0-4D56-AE35-0E0591F8F93F}" srcOrd="0" destOrd="0" presId="urn:microsoft.com/office/officeart/2009/layout/CirclePictureHierarchy"/>
    <dgm:cxn modelId="{A7FCA21E-DB9B-4EC4-B059-4918E2ED771D}" srcId="{D2E9F477-B078-45DA-9B94-5391F99907B8}" destId="{964422C6-5258-4B45-A701-4F89A17ADA7A}" srcOrd="0" destOrd="0" parTransId="{CD22A3D3-F8A5-4A46-A479-421E4B7C26A7}" sibTransId="{594EB008-7BEE-45D3-93D4-0BC1F6609F40}"/>
    <dgm:cxn modelId="{5B0D2721-65FF-4231-9684-50DDFE096EF8}" type="presOf" srcId="{BD36FF10-1851-417D-AC9B-13D76471BC62}" destId="{F7E55ABD-B41B-4558-8F07-3756B41E1EBB}" srcOrd="0" destOrd="0" presId="urn:microsoft.com/office/officeart/2009/layout/CirclePictureHierarchy"/>
    <dgm:cxn modelId="{4374CE21-8E53-4E9D-ABBF-87F7B1BDA59D}" type="presOf" srcId="{3016F1A8-4710-42DA-AE4C-E20C8DC28857}" destId="{DB665B7A-474C-48EC-8118-EC34C64EABC8}" srcOrd="0" destOrd="0" presId="urn:microsoft.com/office/officeart/2009/layout/CirclePictureHierarchy"/>
    <dgm:cxn modelId="{EE20DE26-5AE2-4EA7-87AF-64782D5A46B9}" type="presOf" srcId="{964422C6-5258-4B45-A701-4F89A17ADA7A}" destId="{1F952C89-8229-4884-87CB-B2A8ABFDA458}" srcOrd="0" destOrd="0" presId="urn:microsoft.com/office/officeart/2009/layout/CirclePictureHierarchy"/>
    <dgm:cxn modelId="{9A31A036-C0EF-490A-9001-FBED66AAD2FE}" type="presOf" srcId="{5E46EB59-C8D4-4050-8146-AFC9EBAF9B0E}" destId="{1D47D6AC-8887-41C1-B4D5-23C20333CDC6}" srcOrd="0" destOrd="0" presId="urn:microsoft.com/office/officeart/2009/layout/CirclePictureHierarchy"/>
    <dgm:cxn modelId="{14DDC441-FB58-422B-ACFA-47A839282838}" srcId="{254D31C6-513B-4212-BF82-E9F09494C02B}" destId="{C31A8C48-2D9B-48CD-B890-85097D12C5EF}" srcOrd="1" destOrd="0" parTransId="{BD36FF10-1851-417D-AC9B-13D76471BC62}" sibTransId="{9A0332EE-6D44-4CF5-93BF-CDA90F06A04C}"/>
    <dgm:cxn modelId="{230F1063-F416-4B44-A7A4-C75F878C2D5E}" srcId="{964422C6-5258-4B45-A701-4F89A17ADA7A}" destId="{254D31C6-513B-4212-BF82-E9F09494C02B}" srcOrd="0" destOrd="0" parTransId="{0E1C1A70-7166-49EE-B7DD-88CAF44D0382}" sibTransId="{57CA3B4A-E4F3-4E98-8342-B54B70D93079}"/>
    <dgm:cxn modelId="{1276F544-5BB1-4419-9B24-CF703C95486E}" type="presOf" srcId="{CED67A1B-B2B6-4263-B7C2-88C7D322C2FB}" destId="{B575F595-A32E-4EA1-93B6-B2F727990073}" srcOrd="0" destOrd="0" presId="urn:microsoft.com/office/officeart/2009/layout/CirclePictureHierarchy"/>
    <dgm:cxn modelId="{5DB50070-2B89-4C49-BF43-D8275DDFA9DA}" srcId="{5E46EB59-C8D4-4050-8146-AFC9EBAF9B0E}" destId="{3016F1A8-4710-42DA-AE4C-E20C8DC28857}" srcOrd="0" destOrd="0" parTransId="{CED67A1B-B2B6-4263-B7C2-88C7D322C2FB}" sibTransId="{BFE3A564-7947-456D-84C3-FDD752DE9852}"/>
    <dgm:cxn modelId="{8DE97550-38D6-4BF9-B94D-FBDC3D20ED00}" type="presOf" srcId="{0E1C1A70-7166-49EE-B7DD-88CAF44D0382}" destId="{E1CFD0DF-53BE-4B81-A34B-3CE47A6BB968}" srcOrd="0" destOrd="0" presId="urn:microsoft.com/office/officeart/2009/layout/CirclePictureHierarchy"/>
    <dgm:cxn modelId="{232FF851-B179-4B2C-A057-63F0709BB9FA}" type="presOf" srcId="{254D31C6-513B-4212-BF82-E9F09494C02B}" destId="{6D7173B0-8EC0-443A-8499-12E881E63D19}" srcOrd="0" destOrd="0" presId="urn:microsoft.com/office/officeart/2009/layout/CirclePictureHierarchy"/>
    <dgm:cxn modelId="{37A53377-FD97-4EB6-B8F8-BEA397907A54}" type="presOf" srcId="{147F3D95-BB73-4FC4-9B86-08C2E72DAD81}" destId="{60FE8720-C97D-4434-A698-E488E9A7AD8A}" srcOrd="0" destOrd="0" presId="urn:microsoft.com/office/officeart/2009/layout/CirclePictureHierarchy"/>
    <dgm:cxn modelId="{50E1E17E-3BFD-4F35-94D8-69EE092E1969}" srcId="{254D31C6-513B-4212-BF82-E9F09494C02B}" destId="{147F3D95-BB73-4FC4-9B86-08C2E72DAD81}" srcOrd="0" destOrd="0" parTransId="{D6CDBADB-48DE-4B8A-AEBC-484B9E378F84}" sibTransId="{737A9E8E-1949-41DC-9771-5B9DAC046A28}"/>
    <dgm:cxn modelId="{95324AA5-E0A4-41C7-B283-58C5ED96E3BC}" type="presOf" srcId="{D6CDBADB-48DE-4B8A-AEBC-484B9E378F84}" destId="{A13D2B1B-D999-490C-AEC1-09BADB8A4723}" srcOrd="0" destOrd="0" presId="urn:microsoft.com/office/officeart/2009/layout/CirclePictureHierarchy"/>
    <dgm:cxn modelId="{D7118BB6-688A-4AC2-9E0A-E183B1000C09}" type="presOf" srcId="{D2E9F477-B078-45DA-9B94-5391F99907B8}" destId="{621C9C36-EF58-4E71-AB76-2005CFA0070D}" srcOrd="0" destOrd="0" presId="urn:microsoft.com/office/officeart/2009/layout/CirclePictureHierarchy"/>
    <dgm:cxn modelId="{B8E8A0BB-A32D-4B59-AE71-169D2DDC69D4}" type="presOf" srcId="{3BF75B90-0DBF-408A-8C36-0FEEFB647A12}" destId="{535E6390-B1B3-4E19-8B63-7DFFC7523CD3}" srcOrd="0" destOrd="0" presId="urn:microsoft.com/office/officeart/2009/layout/CirclePictureHierarchy"/>
    <dgm:cxn modelId="{4B5F5CCE-76BA-4478-877A-B4B13E908785}" srcId="{964422C6-5258-4B45-A701-4F89A17ADA7A}" destId="{5E46EB59-C8D4-4050-8146-AFC9EBAF9B0E}" srcOrd="1" destOrd="0" parTransId="{3BF75B90-0DBF-408A-8C36-0FEEFB647A12}" sibTransId="{CB8A7975-F859-41B6-BEA3-8FE9B84293A7}"/>
    <dgm:cxn modelId="{D8B449EC-92A7-427B-90BF-08E5A23F0CC9}" type="presParOf" srcId="{621C9C36-EF58-4E71-AB76-2005CFA0070D}" destId="{2354A357-1D73-44B0-AFA3-0F86313C7FBD}" srcOrd="0" destOrd="0" presId="urn:microsoft.com/office/officeart/2009/layout/CirclePictureHierarchy"/>
    <dgm:cxn modelId="{35AB6AC8-2A11-4BFF-97BA-927D9960BA7E}" type="presParOf" srcId="{2354A357-1D73-44B0-AFA3-0F86313C7FBD}" destId="{716F1C3C-6EFF-4987-8B2F-024F4C2D1E6E}" srcOrd="0" destOrd="0" presId="urn:microsoft.com/office/officeart/2009/layout/CirclePictureHierarchy"/>
    <dgm:cxn modelId="{AFE8B54E-9600-4071-AB21-16DB39634FEA}" type="presParOf" srcId="{716F1C3C-6EFF-4987-8B2F-024F4C2D1E6E}" destId="{FE860167-CE4D-4828-8B98-39ED70113E19}" srcOrd="0" destOrd="0" presId="urn:microsoft.com/office/officeart/2009/layout/CirclePictureHierarchy"/>
    <dgm:cxn modelId="{95475652-695C-4E45-A814-945B3E4D96B8}" type="presParOf" srcId="{716F1C3C-6EFF-4987-8B2F-024F4C2D1E6E}" destId="{1F952C89-8229-4884-87CB-B2A8ABFDA458}" srcOrd="1" destOrd="0" presId="urn:microsoft.com/office/officeart/2009/layout/CirclePictureHierarchy"/>
    <dgm:cxn modelId="{232CB406-577F-4270-9B81-B462CB2628BE}" type="presParOf" srcId="{2354A357-1D73-44B0-AFA3-0F86313C7FBD}" destId="{80CF1C94-31B1-4E19-B4C3-9F111578DF5C}" srcOrd="1" destOrd="0" presId="urn:microsoft.com/office/officeart/2009/layout/CirclePictureHierarchy"/>
    <dgm:cxn modelId="{DC2DDC53-AF2C-4243-AA96-1AE2107A7272}" type="presParOf" srcId="{80CF1C94-31B1-4E19-B4C3-9F111578DF5C}" destId="{E1CFD0DF-53BE-4B81-A34B-3CE47A6BB968}" srcOrd="0" destOrd="0" presId="urn:microsoft.com/office/officeart/2009/layout/CirclePictureHierarchy"/>
    <dgm:cxn modelId="{F22927A5-09D4-44E6-9192-61BEDA91649E}" type="presParOf" srcId="{80CF1C94-31B1-4E19-B4C3-9F111578DF5C}" destId="{B0CDA183-FE23-4F5B-A397-C209B9DC2CCD}" srcOrd="1" destOrd="0" presId="urn:microsoft.com/office/officeart/2009/layout/CirclePictureHierarchy"/>
    <dgm:cxn modelId="{4F3C4BC4-109B-4F91-90C4-26C308A3EB24}" type="presParOf" srcId="{B0CDA183-FE23-4F5B-A397-C209B9DC2CCD}" destId="{034AEE7E-FFA5-4E1A-8410-9301B2F7E28B}" srcOrd="0" destOrd="0" presId="urn:microsoft.com/office/officeart/2009/layout/CirclePictureHierarchy"/>
    <dgm:cxn modelId="{FF5FB239-C864-4485-A632-0BB62E53DAC8}" type="presParOf" srcId="{034AEE7E-FFA5-4E1A-8410-9301B2F7E28B}" destId="{D8ADE210-FAD1-41A9-8014-BBF7E8D78A9E}" srcOrd="0" destOrd="0" presId="urn:microsoft.com/office/officeart/2009/layout/CirclePictureHierarchy"/>
    <dgm:cxn modelId="{7D3F9E4D-2E61-4F41-BF8B-E1A1EF174298}" type="presParOf" srcId="{034AEE7E-FFA5-4E1A-8410-9301B2F7E28B}" destId="{6D7173B0-8EC0-443A-8499-12E881E63D19}" srcOrd="1" destOrd="0" presId="urn:microsoft.com/office/officeart/2009/layout/CirclePictureHierarchy"/>
    <dgm:cxn modelId="{B62CEAAF-D919-4599-88D9-B0FB08C57557}" type="presParOf" srcId="{B0CDA183-FE23-4F5B-A397-C209B9DC2CCD}" destId="{D4727959-91DB-453F-A25C-D8DC51B81362}" srcOrd="1" destOrd="0" presId="urn:microsoft.com/office/officeart/2009/layout/CirclePictureHierarchy"/>
    <dgm:cxn modelId="{3E691740-F034-43F1-9EAF-800811759BF3}" type="presParOf" srcId="{D4727959-91DB-453F-A25C-D8DC51B81362}" destId="{A13D2B1B-D999-490C-AEC1-09BADB8A4723}" srcOrd="0" destOrd="0" presId="urn:microsoft.com/office/officeart/2009/layout/CirclePictureHierarchy"/>
    <dgm:cxn modelId="{4ACE220E-B746-48E0-83D6-32A9A00FF945}" type="presParOf" srcId="{D4727959-91DB-453F-A25C-D8DC51B81362}" destId="{A46239AD-5F4B-48C9-88D8-BA549E16BAD3}" srcOrd="1" destOrd="0" presId="urn:microsoft.com/office/officeart/2009/layout/CirclePictureHierarchy"/>
    <dgm:cxn modelId="{B6CBD147-7C8E-434C-91E8-C68E052D3C6E}" type="presParOf" srcId="{A46239AD-5F4B-48C9-88D8-BA549E16BAD3}" destId="{CBA7E96A-867F-46D8-A239-EBDF6297BEE6}" srcOrd="0" destOrd="0" presId="urn:microsoft.com/office/officeart/2009/layout/CirclePictureHierarchy"/>
    <dgm:cxn modelId="{EA587983-532B-481F-805D-894FA955A643}" type="presParOf" srcId="{CBA7E96A-867F-46D8-A239-EBDF6297BEE6}" destId="{D86D68E9-4922-4215-8B5C-61897178FADD}" srcOrd="0" destOrd="0" presId="urn:microsoft.com/office/officeart/2009/layout/CirclePictureHierarchy"/>
    <dgm:cxn modelId="{6DA1E45B-F99F-4CEA-9EA5-C84FD8A0C73D}" type="presParOf" srcId="{CBA7E96A-867F-46D8-A239-EBDF6297BEE6}" destId="{60FE8720-C97D-4434-A698-E488E9A7AD8A}" srcOrd="1" destOrd="0" presId="urn:microsoft.com/office/officeart/2009/layout/CirclePictureHierarchy"/>
    <dgm:cxn modelId="{643C6F2E-16AC-4F42-ABFB-F1D5AC575443}" type="presParOf" srcId="{A46239AD-5F4B-48C9-88D8-BA549E16BAD3}" destId="{6B4714FF-08DF-4D6F-BBEE-A2955355C8F6}" srcOrd="1" destOrd="0" presId="urn:microsoft.com/office/officeart/2009/layout/CirclePictureHierarchy"/>
    <dgm:cxn modelId="{FB5685D2-97B9-49A4-8AD5-5AEA77D53EB6}" type="presParOf" srcId="{D4727959-91DB-453F-A25C-D8DC51B81362}" destId="{F7E55ABD-B41B-4558-8F07-3756B41E1EBB}" srcOrd="2" destOrd="0" presId="urn:microsoft.com/office/officeart/2009/layout/CirclePictureHierarchy"/>
    <dgm:cxn modelId="{4C3CBD5A-CDE3-424E-8E0B-F3E51F05E2D1}" type="presParOf" srcId="{D4727959-91DB-453F-A25C-D8DC51B81362}" destId="{60ED74FB-0167-4DB6-A99E-A70059737D79}" srcOrd="3" destOrd="0" presId="urn:microsoft.com/office/officeart/2009/layout/CirclePictureHierarchy"/>
    <dgm:cxn modelId="{283C97C1-82A3-4E8C-B424-D7CA55F191A7}" type="presParOf" srcId="{60ED74FB-0167-4DB6-A99E-A70059737D79}" destId="{DBB77C31-D73C-4832-AF31-5FF1C66C1FEB}" srcOrd="0" destOrd="0" presId="urn:microsoft.com/office/officeart/2009/layout/CirclePictureHierarchy"/>
    <dgm:cxn modelId="{E1D8F71B-5B8B-44AB-838D-421A78FEAC07}" type="presParOf" srcId="{DBB77C31-D73C-4832-AF31-5FF1C66C1FEB}" destId="{0F0A2C33-F771-406C-A7B5-23F70E9DAE01}" srcOrd="0" destOrd="0" presId="urn:microsoft.com/office/officeart/2009/layout/CirclePictureHierarchy"/>
    <dgm:cxn modelId="{B5902B88-1E3A-436C-8097-C4A5ACA10F92}" type="presParOf" srcId="{DBB77C31-D73C-4832-AF31-5FF1C66C1FEB}" destId="{161B4A6C-5DB0-4D56-AE35-0E0591F8F93F}" srcOrd="1" destOrd="0" presId="urn:microsoft.com/office/officeart/2009/layout/CirclePictureHierarchy"/>
    <dgm:cxn modelId="{AF981A10-DFD0-4AF0-A393-68226E47A2F9}" type="presParOf" srcId="{60ED74FB-0167-4DB6-A99E-A70059737D79}" destId="{FF742DAF-B49F-4108-9AE3-2797B90192D1}" srcOrd="1" destOrd="0" presId="urn:microsoft.com/office/officeart/2009/layout/CirclePictureHierarchy"/>
    <dgm:cxn modelId="{27259F1F-9B88-4406-8362-1886702619C8}" type="presParOf" srcId="{80CF1C94-31B1-4E19-B4C3-9F111578DF5C}" destId="{535E6390-B1B3-4E19-8B63-7DFFC7523CD3}" srcOrd="2" destOrd="0" presId="urn:microsoft.com/office/officeart/2009/layout/CirclePictureHierarchy"/>
    <dgm:cxn modelId="{FD902941-78B2-4886-AE93-7DF3DF710E2F}" type="presParOf" srcId="{80CF1C94-31B1-4E19-B4C3-9F111578DF5C}" destId="{B47F7EAA-266B-4AE6-950A-94CAEEDA9E0A}" srcOrd="3" destOrd="0" presId="urn:microsoft.com/office/officeart/2009/layout/CirclePictureHierarchy"/>
    <dgm:cxn modelId="{722D23A6-37BC-4DF8-A964-A1913B99D71B}" type="presParOf" srcId="{B47F7EAA-266B-4AE6-950A-94CAEEDA9E0A}" destId="{002BE280-6381-42F6-9729-F3DDCA7C6E05}" srcOrd="0" destOrd="0" presId="urn:microsoft.com/office/officeart/2009/layout/CirclePictureHierarchy"/>
    <dgm:cxn modelId="{D0E9359D-D6DC-4801-8F97-5CA13BC22D5C}" type="presParOf" srcId="{002BE280-6381-42F6-9729-F3DDCA7C6E05}" destId="{65B56AFA-42BA-4437-AB32-1DD8DDFE6106}" srcOrd="0" destOrd="0" presId="urn:microsoft.com/office/officeart/2009/layout/CirclePictureHierarchy"/>
    <dgm:cxn modelId="{6A8C49B5-6E4E-4DB3-8535-CC35378BE8A1}" type="presParOf" srcId="{002BE280-6381-42F6-9729-F3DDCA7C6E05}" destId="{1D47D6AC-8887-41C1-B4D5-23C20333CDC6}" srcOrd="1" destOrd="0" presId="urn:microsoft.com/office/officeart/2009/layout/CirclePictureHierarchy"/>
    <dgm:cxn modelId="{A0C30C5A-0505-49E8-923F-55F183625A2A}" type="presParOf" srcId="{B47F7EAA-266B-4AE6-950A-94CAEEDA9E0A}" destId="{D80C3962-68BA-4F55-B203-54A81E4903C4}" srcOrd="1" destOrd="0" presId="urn:microsoft.com/office/officeart/2009/layout/CirclePictureHierarchy"/>
    <dgm:cxn modelId="{C77E164E-4CFE-4D58-ADD5-016105029443}" type="presParOf" srcId="{D80C3962-68BA-4F55-B203-54A81E4903C4}" destId="{B575F595-A32E-4EA1-93B6-B2F727990073}" srcOrd="0" destOrd="0" presId="urn:microsoft.com/office/officeart/2009/layout/CirclePictureHierarchy"/>
    <dgm:cxn modelId="{5A59595D-52A7-49A6-B08F-B43355E2ED5F}" type="presParOf" srcId="{D80C3962-68BA-4F55-B203-54A81E4903C4}" destId="{799E7C3C-CDBE-4B18-A9A5-6E7B39C65D92}" srcOrd="1" destOrd="0" presId="urn:microsoft.com/office/officeart/2009/layout/CirclePictureHierarchy"/>
    <dgm:cxn modelId="{3E249C66-E3D0-4D30-91CC-A5D639F0ABE3}" type="presParOf" srcId="{799E7C3C-CDBE-4B18-A9A5-6E7B39C65D92}" destId="{A52891D0-8BFD-47B6-90E3-7FBC4047E223}" srcOrd="0" destOrd="0" presId="urn:microsoft.com/office/officeart/2009/layout/CirclePictureHierarchy"/>
    <dgm:cxn modelId="{8C12EFA3-E109-438A-AD9E-84F719D1B9CA}" type="presParOf" srcId="{A52891D0-8BFD-47B6-90E3-7FBC4047E223}" destId="{4B9A9EEA-D472-4B62-85CE-5F7F050D8448}" srcOrd="0" destOrd="0" presId="urn:microsoft.com/office/officeart/2009/layout/CirclePictureHierarchy"/>
    <dgm:cxn modelId="{A3DE50DC-D9F1-438E-85D5-E66EF45AEB54}" type="presParOf" srcId="{A52891D0-8BFD-47B6-90E3-7FBC4047E223}" destId="{DB665B7A-474C-48EC-8118-EC34C64EABC8}" srcOrd="1" destOrd="0" presId="urn:microsoft.com/office/officeart/2009/layout/CirclePictureHierarchy"/>
    <dgm:cxn modelId="{F92BE5E8-FBDB-497F-92A2-F3F24780C0C4}" type="presParOf" srcId="{799E7C3C-CDBE-4B18-A9A5-6E7B39C65D92}" destId="{93DBD8B8-5251-4320-B039-7FEE4B45BB86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F5FAABE-661A-492C-902C-27BC0B6546BB}" type="doc">
      <dgm:prSet loTypeId="urn:microsoft.com/office/officeart/2009/layout/CirclePicture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1C3362B1-44C1-4C81-BE71-7778C22FE3ED}">
      <dgm:prSet phldrT="[Text]"/>
      <dgm:spPr/>
      <dgm:t>
        <a:bodyPr/>
        <a:lstStyle/>
        <a:p>
          <a:r>
            <a:rPr lang="en-IN" dirty="0"/>
            <a:t>Compression</a:t>
          </a:r>
        </a:p>
        <a:p>
          <a:r>
            <a:rPr lang="en-IN" dirty="0"/>
            <a:t> (</a:t>
          </a:r>
          <a:r>
            <a:rPr lang="en-IN" b="1" dirty="0" err="1">
              <a:latin typeface="Kruti Dev 010" pitchFamily="2" charset="0"/>
            </a:rPr>
            <a:t>lEihMu</a:t>
          </a:r>
          <a:r>
            <a:rPr lang="en-IN" b="1" dirty="0">
              <a:latin typeface="Kruti Dev 010" pitchFamily="2" charset="0"/>
            </a:rPr>
            <a:t> cy</a:t>
          </a:r>
          <a:r>
            <a:rPr lang="en-IN" dirty="0"/>
            <a:t>)</a:t>
          </a:r>
        </a:p>
      </dgm:t>
    </dgm:pt>
    <dgm:pt modelId="{2FF1DA0E-AA51-476A-B19A-D4B95D368083}" type="parTrans" cxnId="{BE8DE5B7-DADB-4EB0-B1E7-155CAF7E91EC}">
      <dgm:prSet/>
      <dgm:spPr/>
      <dgm:t>
        <a:bodyPr/>
        <a:lstStyle/>
        <a:p>
          <a:endParaRPr lang="en-IN"/>
        </a:p>
      </dgm:t>
    </dgm:pt>
    <dgm:pt modelId="{0D1FEB0F-B61D-4EF1-948A-8D5FA624509E}" type="sibTrans" cxnId="{BE8DE5B7-DADB-4EB0-B1E7-155CAF7E91EC}">
      <dgm:prSet/>
      <dgm:spPr/>
      <dgm:t>
        <a:bodyPr/>
        <a:lstStyle/>
        <a:p>
          <a:endParaRPr lang="en-IN"/>
        </a:p>
      </dgm:t>
    </dgm:pt>
    <dgm:pt modelId="{28F8D648-46D0-4738-8231-D8AFD20AB5CA}">
      <dgm:prSet phldrT="[Text]"/>
      <dgm:spPr/>
      <dgm:t>
        <a:bodyPr/>
        <a:lstStyle/>
        <a:p>
          <a:r>
            <a:rPr lang="en-IN" dirty="0"/>
            <a:t>Warping (</a:t>
          </a:r>
          <a:r>
            <a:rPr lang="en-IN" b="1" dirty="0" err="1">
              <a:latin typeface="Kruti Dev 010" pitchFamily="2" charset="0"/>
            </a:rPr>
            <a:t>laoyu</a:t>
          </a:r>
          <a:r>
            <a:rPr lang="en-IN" b="1" dirty="0">
              <a:latin typeface="Kruti Dev 010" pitchFamily="2" charset="0"/>
            </a:rPr>
            <a:t> </a:t>
          </a:r>
          <a:r>
            <a:rPr lang="en-IN" dirty="0"/>
            <a:t>)</a:t>
          </a:r>
        </a:p>
      </dgm:t>
    </dgm:pt>
    <dgm:pt modelId="{482636FE-0A71-4DF2-BDBA-4F3868731251}" type="parTrans" cxnId="{32F5E886-D162-4F0C-A64E-F4C8CA80EC29}">
      <dgm:prSet/>
      <dgm:spPr/>
      <dgm:t>
        <a:bodyPr/>
        <a:lstStyle/>
        <a:p>
          <a:endParaRPr lang="en-IN"/>
        </a:p>
      </dgm:t>
    </dgm:pt>
    <dgm:pt modelId="{3B6DACDF-0E06-41DF-A4B2-B42AABCB42C8}" type="sibTrans" cxnId="{32F5E886-D162-4F0C-A64E-F4C8CA80EC29}">
      <dgm:prSet/>
      <dgm:spPr/>
      <dgm:t>
        <a:bodyPr/>
        <a:lstStyle/>
        <a:p>
          <a:endParaRPr lang="en-IN"/>
        </a:p>
      </dgm:t>
    </dgm:pt>
    <dgm:pt modelId="{EA51CD0C-47F0-480F-AAA8-74625C5BF333}">
      <dgm:prSet phldrT="[Text]"/>
      <dgm:spPr/>
      <dgm:t>
        <a:bodyPr/>
        <a:lstStyle/>
        <a:p>
          <a:r>
            <a:rPr lang="en-IN" dirty="0" err="1"/>
            <a:t>Upwarping</a:t>
          </a:r>
          <a:endParaRPr lang="en-IN" dirty="0"/>
        </a:p>
      </dgm:t>
    </dgm:pt>
    <dgm:pt modelId="{FD596720-202F-44C2-8F44-8E0F8AB8CFC2}" type="parTrans" cxnId="{C5A93DFA-C093-4CD8-9394-7D554C316111}">
      <dgm:prSet/>
      <dgm:spPr/>
      <dgm:t>
        <a:bodyPr/>
        <a:lstStyle/>
        <a:p>
          <a:endParaRPr lang="en-IN"/>
        </a:p>
      </dgm:t>
    </dgm:pt>
    <dgm:pt modelId="{051294A6-E8C3-4866-82F4-8CC0442AC110}" type="sibTrans" cxnId="{C5A93DFA-C093-4CD8-9394-7D554C316111}">
      <dgm:prSet/>
      <dgm:spPr/>
      <dgm:t>
        <a:bodyPr/>
        <a:lstStyle/>
        <a:p>
          <a:endParaRPr lang="en-IN"/>
        </a:p>
      </dgm:t>
    </dgm:pt>
    <dgm:pt modelId="{E4FE87F7-BC65-4576-A075-136167C20D4E}">
      <dgm:prSet phldrT="[Text]"/>
      <dgm:spPr/>
      <dgm:t>
        <a:bodyPr/>
        <a:lstStyle/>
        <a:p>
          <a:r>
            <a:rPr lang="en-IN" dirty="0" err="1"/>
            <a:t>Downwarping</a:t>
          </a:r>
          <a:endParaRPr lang="en-IN" dirty="0"/>
        </a:p>
      </dgm:t>
    </dgm:pt>
    <dgm:pt modelId="{96EAAB6C-FC58-48FE-B291-BE90DC9CFF8B}" type="parTrans" cxnId="{7C145872-71CB-492F-80F0-D8E48A76AE42}">
      <dgm:prSet/>
      <dgm:spPr/>
      <dgm:t>
        <a:bodyPr/>
        <a:lstStyle/>
        <a:p>
          <a:endParaRPr lang="en-IN"/>
        </a:p>
      </dgm:t>
    </dgm:pt>
    <dgm:pt modelId="{6A9B9A7E-D23C-4189-8CFC-D3DFA92B9806}" type="sibTrans" cxnId="{7C145872-71CB-492F-80F0-D8E48A76AE42}">
      <dgm:prSet/>
      <dgm:spPr/>
      <dgm:t>
        <a:bodyPr/>
        <a:lstStyle/>
        <a:p>
          <a:endParaRPr lang="en-IN"/>
        </a:p>
      </dgm:t>
    </dgm:pt>
    <dgm:pt modelId="{98A59EFF-549A-45CD-94C5-F8742645A7E9}">
      <dgm:prSet phldrT="[Text]"/>
      <dgm:spPr/>
      <dgm:t>
        <a:bodyPr/>
        <a:lstStyle/>
        <a:p>
          <a:r>
            <a:rPr lang="en-IN" dirty="0"/>
            <a:t>Folding  (</a:t>
          </a:r>
          <a:r>
            <a:rPr lang="en-IN" b="1" dirty="0" err="1">
              <a:latin typeface="Kruti Dev 010" pitchFamily="2" charset="0"/>
            </a:rPr>
            <a:t>aoyu</a:t>
          </a:r>
          <a:r>
            <a:rPr lang="en-IN" b="1" dirty="0">
              <a:latin typeface="Kruti Dev 010" pitchFamily="2" charset="0"/>
            </a:rPr>
            <a:t> </a:t>
          </a:r>
          <a:r>
            <a:rPr lang="en-IN" dirty="0"/>
            <a:t>)</a:t>
          </a:r>
        </a:p>
      </dgm:t>
    </dgm:pt>
    <dgm:pt modelId="{7BC190EA-240B-4ACA-9283-063D39820CA3}" type="parTrans" cxnId="{9C8D8FDE-FA32-40F8-B5C4-458C5E534AEE}">
      <dgm:prSet/>
      <dgm:spPr/>
      <dgm:t>
        <a:bodyPr/>
        <a:lstStyle/>
        <a:p>
          <a:endParaRPr lang="en-IN"/>
        </a:p>
      </dgm:t>
    </dgm:pt>
    <dgm:pt modelId="{ED2E9EA6-A85B-4854-8E05-24A47CB21D0B}" type="sibTrans" cxnId="{9C8D8FDE-FA32-40F8-B5C4-458C5E534AEE}">
      <dgm:prSet/>
      <dgm:spPr/>
      <dgm:t>
        <a:bodyPr/>
        <a:lstStyle/>
        <a:p>
          <a:endParaRPr lang="en-IN"/>
        </a:p>
      </dgm:t>
    </dgm:pt>
    <dgm:pt modelId="{8A05B376-D64D-4803-8610-912154496D9C}">
      <dgm:prSet phldrT="[Text]" phldr="1"/>
      <dgm:spPr/>
      <dgm:t>
        <a:bodyPr/>
        <a:lstStyle/>
        <a:p>
          <a:endParaRPr lang="en-IN" dirty="0"/>
        </a:p>
      </dgm:t>
    </dgm:pt>
    <dgm:pt modelId="{C68427DB-B818-48A2-9B16-2FF56D81FA15}" type="parTrans" cxnId="{F203A1F7-5F23-4515-AE12-C76D01768CA8}">
      <dgm:prSet/>
      <dgm:spPr/>
      <dgm:t>
        <a:bodyPr/>
        <a:lstStyle/>
        <a:p>
          <a:endParaRPr lang="en-IN"/>
        </a:p>
      </dgm:t>
    </dgm:pt>
    <dgm:pt modelId="{964CA8EC-D25C-4722-BB0C-D121FBB926F5}" type="sibTrans" cxnId="{F203A1F7-5F23-4515-AE12-C76D01768CA8}">
      <dgm:prSet/>
      <dgm:spPr/>
      <dgm:t>
        <a:bodyPr/>
        <a:lstStyle/>
        <a:p>
          <a:endParaRPr lang="en-IN"/>
        </a:p>
      </dgm:t>
    </dgm:pt>
    <dgm:pt modelId="{8A5A64EA-53D2-4CCF-A228-3A2B11CAF691}" type="pres">
      <dgm:prSet presAssocID="{8F5FAABE-661A-492C-902C-27BC0B6546B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603AB30-640B-4157-9C33-10351C2D5B63}" type="pres">
      <dgm:prSet presAssocID="{1C3362B1-44C1-4C81-BE71-7778C22FE3ED}" presName="hierRoot1" presStyleCnt="0"/>
      <dgm:spPr/>
    </dgm:pt>
    <dgm:pt modelId="{D06E3BAE-3F4C-4929-BF2F-F99EA6FDB7AA}" type="pres">
      <dgm:prSet presAssocID="{1C3362B1-44C1-4C81-BE71-7778C22FE3ED}" presName="composite" presStyleCnt="0"/>
      <dgm:spPr/>
    </dgm:pt>
    <dgm:pt modelId="{A23133CB-1712-4A2D-B601-A9A0D3BD281F}" type="pres">
      <dgm:prSet presAssocID="{1C3362B1-44C1-4C81-BE71-7778C22FE3ED}" presName="image" presStyleLbl="node0" presStyleIdx="0" presStyleCnt="1"/>
      <dgm:spPr/>
    </dgm:pt>
    <dgm:pt modelId="{7EEB7D5E-B9AB-46E2-AE78-AD6E5931161E}" type="pres">
      <dgm:prSet presAssocID="{1C3362B1-44C1-4C81-BE71-7778C22FE3ED}" presName="text" presStyleLbl="revTx" presStyleIdx="0" presStyleCnt="6" custScaleX="246605" custLinFactNeighborX="82716">
        <dgm:presLayoutVars>
          <dgm:chPref val="3"/>
        </dgm:presLayoutVars>
      </dgm:prSet>
      <dgm:spPr/>
    </dgm:pt>
    <dgm:pt modelId="{81988780-DCF6-470B-BB3C-EEFA08F45E29}" type="pres">
      <dgm:prSet presAssocID="{1C3362B1-44C1-4C81-BE71-7778C22FE3ED}" presName="hierChild2" presStyleCnt="0"/>
      <dgm:spPr/>
    </dgm:pt>
    <dgm:pt modelId="{D0688E44-0F09-415D-83FA-74C5B9A8DAC0}" type="pres">
      <dgm:prSet presAssocID="{482636FE-0A71-4DF2-BDBA-4F3868731251}" presName="Name10" presStyleLbl="parChTrans1D2" presStyleIdx="0" presStyleCnt="2"/>
      <dgm:spPr/>
    </dgm:pt>
    <dgm:pt modelId="{AB58F3C4-A72C-4726-9E33-BF0926FA2379}" type="pres">
      <dgm:prSet presAssocID="{28F8D648-46D0-4738-8231-D8AFD20AB5CA}" presName="hierRoot2" presStyleCnt="0"/>
      <dgm:spPr/>
    </dgm:pt>
    <dgm:pt modelId="{2221247F-EE92-42A9-BBC3-C45AAE6B9B21}" type="pres">
      <dgm:prSet presAssocID="{28F8D648-46D0-4738-8231-D8AFD20AB5CA}" presName="composite2" presStyleCnt="0"/>
      <dgm:spPr/>
    </dgm:pt>
    <dgm:pt modelId="{D10373DA-797E-422F-8B5A-6A840A35E5E4}" type="pres">
      <dgm:prSet presAssocID="{28F8D648-46D0-4738-8231-D8AFD20AB5CA}" presName="image2" presStyleLbl="node2" presStyleIdx="0" presStyleCnt="2"/>
      <dgm:spPr/>
    </dgm:pt>
    <dgm:pt modelId="{A67C8A40-ECA3-42D7-9213-52D1FF9A1D22}" type="pres">
      <dgm:prSet presAssocID="{28F8D648-46D0-4738-8231-D8AFD20AB5CA}" presName="text2" presStyleLbl="revTx" presStyleIdx="1" presStyleCnt="6">
        <dgm:presLayoutVars>
          <dgm:chPref val="3"/>
        </dgm:presLayoutVars>
      </dgm:prSet>
      <dgm:spPr/>
    </dgm:pt>
    <dgm:pt modelId="{08F9B2FD-3D18-4E78-8701-D77625174942}" type="pres">
      <dgm:prSet presAssocID="{28F8D648-46D0-4738-8231-D8AFD20AB5CA}" presName="hierChild3" presStyleCnt="0"/>
      <dgm:spPr/>
    </dgm:pt>
    <dgm:pt modelId="{229DF3B2-6413-4DBC-8A25-B91F3F397583}" type="pres">
      <dgm:prSet presAssocID="{FD596720-202F-44C2-8F44-8E0F8AB8CFC2}" presName="Name17" presStyleLbl="parChTrans1D3" presStyleIdx="0" presStyleCnt="3"/>
      <dgm:spPr/>
    </dgm:pt>
    <dgm:pt modelId="{B002E7D3-BDB6-4C51-837F-8588CFC81998}" type="pres">
      <dgm:prSet presAssocID="{EA51CD0C-47F0-480F-AAA8-74625C5BF333}" presName="hierRoot3" presStyleCnt="0"/>
      <dgm:spPr/>
    </dgm:pt>
    <dgm:pt modelId="{D3DC19B5-B4FA-458F-AD05-63A3F0283057}" type="pres">
      <dgm:prSet presAssocID="{EA51CD0C-47F0-480F-AAA8-74625C5BF333}" presName="composite3" presStyleCnt="0"/>
      <dgm:spPr/>
    </dgm:pt>
    <dgm:pt modelId="{85F0F736-1AFC-417D-A65C-204AADAF2574}" type="pres">
      <dgm:prSet presAssocID="{EA51CD0C-47F0-480F-AAA8-74625C5BF333}" presName="image3" presStyleLbl="node3" presStyleIdx="0" presStyleCnt="3"/>
      <dgm:spPr/>
    </dgm:pt>
    <dgm:pt modelId="{145D1048-4FEF-4576-91AB-33CC9B0E12B0}" type="pres">
      <dgm:prSet presAssocID="{EA51CD0C-47F0-480F-AAA8-74625C5BF333}" presName="text3" presStyleLbl="revTx" presStyleIdx="2" presStyleCnt="6" custScaleX="132099">
        <dgm:presLayoutVars>
          <dgm:chPref val="3"/>
        </dgm:presLayoutVars>
      </dgm:prSet>
      <dgm:spPr/>
    </dgm:pt>
    <dgm:pt modelId="{A65F7504-DAB9-459F-BD55-048A9F0649DD}" type="pres">
      <dgm:prSet presAssocID="{EA51CD0C-47F0-480F-AAA8-74625C5BF333}" presName="hierChild4" presStyleCnt="0"/>
      <dgm:spPr/>
    </dgm:pt>
    <dgm:pt modelId="{1FAB8C89-28FB-4B7B-B835-BBCE9B5B50B2}" type="pres">
      <dgm:prSet presAssocID="{96EAAB6C-FC58-48FE-B291-BE90DC9CFF8B}" presName="Name17" presStyleLbl="parChTrans1D3" presStyleIdx="1" presStyleCnt="3"/>
      <dgm:spPr/>
    </dgm:pt>
    <dgm:pt modelId="{4CFAF6FC-EE18-4FB1-BD0F-64618A69660E}" type="pres">
      <dgm:prSet presAssocID="{E4FE87F7-BC65-4576-A075-136167C20D4E}" presName="hierRoot3" presStyleCnt="0"/>
      <dgm:spPr/>
    </dgm:pt>
    <dgm:pt modelId="{5224BFF6-CA84-43D0-BAD5-3A42C041D9E4}" type="pres">
      <dgm:prSet presAssocID="{E4FE87F7-BC65-4576-A075-136167C20D4E}" presName="composite3" presStyleCnt="0"/>
      <dgm:spPr/>
    </dgm:pt>
    <dgm:pt modelId="{AC717A5C-2FD8-4864-9FBF-10CA9CE4E809}" type="pres">
      <dgm:prSet presAssocID="{E4FE87F7-BC65-4576-A075-136167C20D4E}" presName="image3" presStyleLbl="node3" presStyleIdx="1" presStyleCnt="3"/>
      <dgm:spPr/>
    </dgm:pt>
    <dgm:pt modelId="{9BC1FDE5-85F5-4755-931C-DE6C7466FC47}" type="pres">
      <dgm:prSet presAssocID="{E4FE87F7-BC65-4576-A075-136167C20D4E}" presName="text3" presStyleLbl="revTx" presStyleIdx="3" presStyleCnt="6" custScaleX="120858">
        <dgm:presLayoutVars>
          <dgm:chPref val="3"/>
        </dgm:presLayoutVars>
      </dgm:prSet>
      <dgm:spPr/>
    </dgm:pt>
    <dgm:pt modelId="{BDE097EC-B145-45CE-BFAC-BA9170799A29}" type="pres">
      <dgm:prSet presAssocID="{E4FE87F7-BC65-4576-A075-136167C20D4E}" presName="hierChild4" presStyleCnt="0"/>
      <dgm:spPr/>
    </dgm:pt>
    <dgm:pt modelId="{D513C775-2598-449F-B14B-D425D6E41FE7}" type="pres">
      <dgm:prSet presAssocID="{7BC190EA-240B-4ACA-9283-063D39820CA3}" presName="Name10" presStyleLbl="parChTrans1D2" presStyleIdx="1" presStyleCnt="2"/>
      <dgm:spPr/>
    </dgm:pt>
    <dgm:pt modelId="{09B32711-CDD2-4B0C-B1B5-F055FB3FBF43}" type="pres">
      <dgm:prSet presAssocID="{98A59EFF-549A-45CD-94C5-F8742645A7E9}" presName="hierRoot2" presStyleCnt="0"/>
      <dgm:spPr/>
    </dgm:pt>
    <dgm:pt modelId="{063D8CEC-2BA1-46AF-ABBB-BD5FD1A1D803}" type="pres">
      <dgm:prSet presAssocID="{98A59EFF-549A-45CD-94C5-F8742645A7E9}" presName="composite2" presStyleCnt="0"/>
      <dgm:spPr/>
    </dgm:pt>
    <dgm:pt modelId="{F5ED8672-644B-4B63-BD2B-728C7ACBECB4}" type="pres">
      <dgm:prSet presAssocID="{98A59EFF-549A-45CD-94C5-F8742645A7E9}" presName="image2" presStyleLbl="node2" presStyleIdx="1" presStyleCnt="2"/>
      <dgm:spPr/>
    </dgm:pt>
    <dgm:pt modelId="{F8DB6301-CB6D-40E1-B30F-23FF5EC1BFFD}" type="pres">
      <dgm:prSet presAssocID="{98A59EFF-549A-45CD-94C5-F8742645A7E9}" presName="text2" presStyleLbl="revTx" presStyleIdx="4" presStyleCnt="6">
        <dgm:presLayoutVars>
          <dgm:chPref val="3"/>
        </dgm:presLayoutVars>
      </dgm:prSet>
      <dgm:spPr/>
    </dgm:pt>
    <dgm:pt modelId="{F5377D69-4482-43B8-9C23-5C99D33AF916}" type="pres">
      <dgm:prSet presAssocID="{98A59EFF-549A-45CD-94C5-F8742645A7E9}" presName="hierChild3" presStyleCnt="0"/>
      <dgm:spPr/>
    </dgm:pt>
    <dgm:pt modelId="{BE47251B-5208-45F8-9BC1-FA6ADB6E06F4}" type="pres">
      <dgm:prSet presAssocID="{C68427DB-B818-48A2-9B16-2FF56D81FA15}" presName="Name17" presStyleLbl="parChTrans1D3" presStyleIdx="2" presStyleCnt="3"/>
      <dgm:spPr/>
    </dgm:pt>
    <dgm:pt modelId="{CE488220-F6E4-4E37-BABD-EA715318A07B}" type="pres">
      <dgm:prSet presAssocID="{8A05B376-D64D-4803-8610-912154496D9C}" presName="hierRoot3" presStyleCnt="0"/>
      <dgm:spPr/>
    </dgm:pt>
    <dgm:pt modelId="{850679A8-18E8-4997-9EFA-3CCD426F8FA7}" type="pres">
      <dgm:prSet presAssocID="{8A05B376-D64D-4803-8610-912154496D9C}" presName="composite3" presStyleCnt="0"/>
      <dgm:spPr/>
    </dgm:pt>
    <dgm:pt modelId="{952C1EEC-26E7-48EF-B795-7A17601BC129}" type="pres">
      <dgm:prSet presAssocID="{8A05B376-D64D-4803-8610-912154496D9C}" presName="image3" presStyleLbl="node3" presStyleIdx="2" presStyleCnt="3"/>
      <dgm:spPr/>
    </dgm:pt>
    <dgm:pt modelId="{8A1A357A-E7B9-4A9A-82E0-8D90B219060E}" type="pres">
      <dgm:prSet presAssocID="{8A05B376-D64D-4803-8610-912154496D9C}" presName="text3" presStyleLbl="revTx" presStyleIdx="5" presStyleCnt="6">
        <dgm:presLayoutVars>
          <dgm:chPref val="3"/>
        </dgm:presLayoutVars>
      </dgm:prSet>
      <dgm:spPr/>
    </dgm:pt>
    <dgm:pt modelId="{01779517-900F-42E0-81D7-128B29657FBD}" type="pres">
      <dgm:prSet presAssocID="{8A05B376-D64D-4803-8610-912154496D9C}" presName="hierChild4" presStyleCnt="0"/>
      <dgm:spPr/>
    </dgm:pt>
  </dgm:ptLst>
  <dgm:cxnLst>
    <dgm:cxn modelId="{22ECE205-29C1-4F04-8382-FD387F8D869D}" type="presOf" srcId="{96EAAB6C-FC58-48FE-B291-BE90DC9CFF8B}" destId="{1FAB8C89-28FB-4B7B-B835-BBCE9B5B50B2}" srcOrd="0" destOrd="0" presId="urn:microsoft.com/office/officeart/2009/layout/CirclePictureHierarchy"/>
    <dgm:cxn modelId="{2DBA0660-2AFD-4D9D-BFD5-A10F586FBF51}" type="presOf" srcId="{7BC190EA-240B-4ACA-9283-063D39820CA3}" destId="{D513C775-2598-449F-B14B-D425D6E41FE7}" srcOrd="0" destOrd="0" presId="urn:microsoft.com/office/officeart/2009/layout/CirclePictureHierarchy"/>
    <dgm:cxn modelId="{59AC5A60-EB4D-4185-A005-A8BFF584E27B}" type="presOf" srcId="{E4FE87F7-BC65-4576-A075-136167C20D4E}" destId="{9BC1FDE5-85F5-4755-931C-DE6C7466FC47}" srcOrd="0" destOrd="0" presId="urn:microsoft.com/office/officeart/2009/layout/CirclePictureHierarchy"/>
    <dgm:cxn modelId="{96D3A468-00A8-4AD5-A505-CE0F3672BD4B}" type="presOf" srcId="{28F8D648-46D0-4738-8231-D8AFD20AB5CA}" destId="{A67C8A40-ECA3-42D7-9213-52D1FF9A1D22}" srcOrd="0" destOrd="0" presId="urn:microsoft.com/office/officeart/2009/layout/CirclePictureHierarchy"/>
    <dgm:cxn modelId="{299B6A71-90AD-43F3-BF1E-182B8C1415E5}" type="presOf" srcId="{98A59EFF-549A-45CD-94C5-F8742645A7E9}" destId="{F8DB6301-CB6D-40E1-B30F-23FF5EC1BFFD}" srcOrd="0" destOrd="0" presId="urn:microsoft.com/office/officeart/2009/layout/CirclePictureHierarchy"/>
    <dgm:cxn modelId="{7C145872-71CB-492F-80F0-D8E48A76AE42}" srcId="{28F8D648-46D0-4738-8231-D8AFD20AB5CA}" destId="{E4FE87F7-BC65-4576-A075-136167C20D4E}" srcOrd="1" destOrd="0" parTransId="{96EAAB6C-FC58-48FE-B291-BE90DC9CFF8B}" sibTransId="{6A9B9A7E-D23C-4189-8CFC-D3DFA92B9806}"/>
    <dgm:cxn modelId="{1A873958-430F-4BFF-B6E6-3E139DEEFE2C}" type="presOf" srcId="{482636FE-0A71-4DF2-BDBA-4F3868731251}" destId="{D0688E44-0F09-415D-83FA-74C5B9A8DAC0}" srcOrd="0" destOrd="0" presId="urn:microsoft.com/office/officeart/2009/layout/CirclePictureHierarchy"/>
    <dgm:cxn modelId="{32F5E886-D162-4F0C-A64E-F4C8CA80EC29}" srcId="{1C3362B1-44C1-4C81-BE71-7778C22FE3ED}" destId="{28F8D648-46D0-4738-8231-D8AFD20AB5CA}" srcOrd="0" destOrd="0" parTransId="{482636FE-0A71-4DF2-BDBA-4F3868731251}" sibTransId="{3B6DACDF-0E06-41DF-A4B2-B42AABCB42C8}"/>
    <dgm:cxn modelId="{D5067F89-9D7C-4EF2-97DC-EB0F34149D6C}" type="presOf" srcId="{8A05B376-D64D-4803-8610-912154496D9C}" destId="{8A1A357A-E7B9-4A9A-82E0-8D90B219060E}" srcOrd="0" destOrd="0" presId="urn:microsoft.com/office/officeart/2009/layout/CirclePictureHierarchy"/>
    <dgm:cxn modelId="{BE7B4E9A-199B-4E50-AC8B-616991A9E8A5}" type="presOf" srcId="{FD596720-202F-44C2-8F44-8E0F8AB8CFC2}" destId="{229DF3B2-6413-4DBC-8A25-B91F3F397583}" srcOrd="0" destOrd="0" presId="urn:microsoft.com/office/officeart/2009/layout/CirclePictureHierarchy"/>
    <dgm:cxn modelId="{BE8DE5B7-DADB-4EB0-B1E7-155CAF7E91EC}" srcId="{8F5FAABE-661A-492C-902C-27BC0B6546BB}" destId="{1C3362B1-44C1-4C81-BE71-7778C22FE3ED}" srcOrd="0" destOrd="0" parTransId="{2FF1DA0E-AA51-476A-B19A-D4B95D368083}" sibTransId="{0D1FEB0F-B61D-4EF1-948A-8D5FA624509E}"/>
    <dgm:cxn modelId="{E0FFB7BB-F86A-4BFF-955E-1722AD163341}" type="presOf" srcId="{1C3362B1-44C1-4C81-BE71-7778C22FE3ED}" destId="{7EEB7D5E-B9AB-46E2-AE78-AD6E5931161E}" srcOrd="0" destOrd="0" presId="urn:microsoft.com/office/officeart/2009/layout/CirclePictureHierarchy"/>
    <dgm:cxn modelId="{88A6CBBC-DD9B-4AB8-9D5F-7816A5E7D1F9}" type="presOf" srcId="{EA51CD0C-47F0-480F-AAA8-74625C5BF333}" destId="{145D1048-4FEF-4576-91AB-33CC9B0E12B0}" srcOrd="0" destOrd="0" presId="urn:microsoft.com/office/officeart/2009/layout/CirclePictureHierarchy"/>
    <dgm:cxn modelId="{9C8D8FDE-FA32-40F8-B5C4-458C5E534AEE}" srcId="{1C3362B1-44C1-4C81-BE71-7778C22FE3ED}" destId="{98A59EFF-549A-45CD-94C5-F8742645A7E9}" srcOrd="1" destOrd="0" parTransId="{7BC190EA-240B-4ACA-9283-063D39820CA3}" sibTransId="{ED2E9EA6-A85B-4854-8E05-24A47CB21D0B}"/>
    <dgm:cxn modelId="{22A658E0-AB58-4880-836B-BF8F717829FC}" type="presOf" srcId="{C68427DB-B818-48A2-9B16-2FF56D81FA15}" destId="{BE47251B-5208-45F8-9BC1-FA6ADB6E06F4}" srcOrd="0" destOrd="0" presId="urn:microsoft.com/office/officeart/2009/layout/CirclePictureHierarchy"/>
    <dgm:cxn modelId="{7D548DE6-57A2-4D5C-B24B-8BB41255BFDE}" type="presOf" srcId="{8F5FAABE-661A-492C-902C-27BC0B6546BB}" destId="{8A5A64EA-53D2-4CCF-A228-3A2B11CAF691}" srcOrd="0" destOrd="0" presId="urn:microsoft.com/office/officeart/2009/layout/CirclePictureHierarchy"/>
    <dgm:cxn modelId="{F203A1F7-5F23-4515-AE12-C76D01768CA8}" srcId="{98A59EFF-549A-45CD-94C5-F8742645A7E9}" destId="{8A05B376-D64D-4803-8610-912154496D9C}" srcOrd="0" destOrd="0" parTransId="{C68427DB-B818-48A2-9B16-2FF56D81FA15}" sibTransId="{964CA8EC-D25C-4722-BB0C-D121FBB926F5}"/>
    <dgm:cxn modelId="{C5A93DFA-C093-4CD8-9394-7D554C316111}" srcId="{28F8D648-46D0-4738-8231-D8AFD20AB5CA}" destId="{EA51CD0C-47F0-480F-AAA8-74625C5BF333}" srcOrd="0" destOrd="0" parTransId="{FD596720-202F-44C2-8F44-8E0F8AB8CFC2}" sibTransId="{051294A6-E8C3-4866-82F4-8CC0442AC110}"/>
    <dgm:cxn modelId="{017D4666-9EDE-44F8-B65C-5EC418F00E19}" type="presParOf" srcId="{8A5A64EA-53D2-4CCF-A228-3A2B11CAF691}" destId="{E603AB30-640B-4157-9C33-10351C2D5B63}" srcOrd="0" destOrd="0" presId="urn:microsoft.com/office/officeart/2009/layout/CirclePictureHierarchy"/>
    <dgm:cxn modelId="{7E74A0ED-B38C-4ADC-AAC5-A2DEE99B7153}" type="presParOf" srcId="{E603AB30-640B-4157-9C33-10351C2D5B63}" destId="{D06E3BAE-3F4C-4929-BF2F-F99EA6FDB7AA}" srcOrd="0" destOrd="0" presId="urn:microsoft.com/office/officeart/2009/layout/CirclePictureHierarchy"/>
    <dgm:cxn modelId="{5E3BEB7E-BFC0-4105-8C35-10671BBFF322}" type="presParOf" srcId="{D06E3BAE-3F4C-4929-BF2F-F99EA6FDB7AA}" destId="{A23133CB-1712-4A2D-B601-A9A0D3BD281F}" srcOrd="0" destOrd="0" presId="urn:microsoft.com/office/officeart/2009/layout/CirclePictureHierarchy"/>
    <dgm:cxn modelId="{08ACAA9E-A4E8-435E-A2C7-2BEB94C6CFC0}" type="presParOf" srcId="{D06E3BAE-3F4C-4929-BF2F-F99EA6FDB7AA}" destId="{7EEB7D5E-B9AB-46E2-AE78-AD6E5931161E}" srcOrd="1" destOrd="0" presId="urn:microsoft.com/office/officeart/2009/layout/CirclePictureHierarchy"/>
    <dgm:cxn modelId="{DA8BCFBF-5573-4757-9AB5-F2F6858EB962}" type="presParOf" srcId="{E603AB30-640B-4157-9C33-10351C2D5B63}" destId="{81988780-DCF6-470B-BB3C-EEFA08F45E29}" srcOrd="1" destOrd="0" presId="urn:microsoft.com/office/officeart/2009/layout/CirclePictureHierarchy"/>
    <dgm:cxn modelId="{FA88873A-F8C1-4F75-A382-5E9BAF5FB745}" type="presParOf" srcId="{81988780-DCF6-470B-BB3C-EEFA08F45E29}" destId="{D0688E44-0F09-415D-83FA-74C5B9A8DAC0}" srcOrd="0" destOrd="0" presId="urn:microsoft.com/office/officeart/2009/layout/CirclePictureHierarchy"/>
    <dgm:cxn modelId="{9113C150-C9A4-4C3F-B920-8466131AFF11}" type="presParOf" srcId="{81988780-DCF6-470B-BB3C-EEFA08F45E29}" destId="{AB58F3C4-A72C-4726-9E33-BF0926FA2379}" srcOrd="1" destOrd="0" presId="urn:microsoft.com/office/officeart/2009/layout/CirclePictureHierarchy"/>
    <dgm:cxn modelId="{10EA1BBC-F3DC-4F0A-8947-C5D78313589D}" type="presParOf" srcId="{AB58F3C4-A72C-4726-9E33-BF0926FA2379}" destId="{2221247F-EE92-42A9-BBC3-C45AAE6B9B21}" srcOrd="0" destOrd="0" presId="urn:microsoft.com/office/officeart/2009/layout/CirclePictureHierarchy"/>
    <dgm:cxn modelId="{8B662855-A72B-451D-8BBD-A28898395604}" type="presParOf" srcId="{2221247F-EE92-42A9-BBC3-C45AAE6B9B21}" destId="{D10373DA-797E-422F-8B5A-6A840A35E5E4}" srcOrd="0" destOrd="0" presId="urn:microsoft.com/office/officeart/2009/layout/CirclePictureHierarchy"/>
    <dgm:cxn modelId="{F87551C3-3109-4884-A94B-9D1C74B5C0BA}" type="presParOf" srcId="{2221247F-EE92-42A9-BBC3-C45AAE6B9B21}" destId="{A67C8A40-ECA3-42D7-9213-52D1FF9A1D22}" srcOrd="1" destOrd="0" presId="urn:microsoft.com/office/officeart/2009/layout/CirclePictureHierarchy"/>
    <dgm:cxn modelId="{01F4BDEA-866A-4CB9-AAD0-9A7B0B53B91A}" type="presParOf" srcId="{AB58F3C4-A72C-4726-9E33-BF0926FA2379}" destId="{08F9B2FD-3D18-4E78-8701-D77625174942}" srcOrd="1" destOrd="0" presId="urn:microsoft.com/office/officeart/2009/layout/CirclePictureHierarchy"/>
    <dgm:cxn modelId="{3B59C9BD-DFB6-4D73-915F-A661EC5D555A}" type="presParOf" srcId="{08F9B2FD-3D18-4E78-8701-D77625174942}" destId="{229DF3B2-6413-4DBC-8A25-B91F3F397583}" srcOrd="0" destOrd="0" presId="urn:microsoft.com/office/officeart/2009/layout/CirclePictureHierarchy"/>
    <dgm:cxn modelId="{B7F54D8C-592E-4CF1-A599-E4266292567B}" type="presParOf" srcId="{08F9B2FD-3D18-4E78-8701-D77625174942}" destId="{B002E7D3-BDB6-4C51-837F-8588CFC81998}" srcOrd="1" destOrd="0" presId="urn:microsoft.com/office/officeart/2009/layout/CirclePictureHierarchy"/>
    <dgm:cxn modelId="{43325C0B-C32E-437D-816B-937E9EC24364}" type="presParOf" srcId="{B002E7D3-BDB6-4C51-837F-8588CFC81998}" destId="{D3DC19B5-B4FA-458F-AD05-63A3F0283057}" srcOrd="0" destOrd="0" presId="urn:microsoft.com/office/officeart/2009/layout/CirclePictureHierarchy"/>
    <dgm:cxn modelId="{B24B5B70-297C-458F-A803-8DA7F5CF22AD}" type="presParOf" srcId="{D3DC19B5-B4FA-458F-AD05-63A3F0283057}" destId="{85F0F736-1AFC-417D-A65C-204AADAF2574}" srcOrd="0" destOrd="0" presId="urn:microsoft.com/office/officeart/2009/layout/CirclePictureHierarchy"/>
    <dgm:cxn modelId="{EF19CFC6-94C3-4B68-ABD6-EC48657E617D}" type="presParOf" srcId="{D3DC19B5-B4FA-458F-AD05-63A3F0283057}" destId="{145D1048-4FEF-4576-91AB-33CC9B0E12B0}" srcOrd="1" destOrd="0" presId="urn:microsoft.com/office/officeart/2009/layout/CirclePictureHierarchy"/>
    <dgm:cxn modelId="{07EE0042-F490-4711-8B48-83A1D35CA3B1}" type="presParOf" srcId="{B002E7D3-BDB6-4C51-837F-8588CFC81998}" destId="{A65F7504-DAB9-459F-BD55-048A9F0649DD}" srcOrd="1" destOrd="0" presId="urn:microsoft.com/office/officeart/2009/layout/CirclePictureHierarchy"/>
    <dgm:cxn modelId="{3DF3AC32-0C5F-42E5-A237-1AA8A585C318}" type="presParOf" srcId="{08F9B2FD-3D18-4E78-8701-D77625174942}" destId="{1FAB8C89-28FB-4B7B-B835-BBCE9B5B50B2}" srcOrd="2" destOrd="0" presId="urn:microsoft.com/office/officeart/2009/layout/CirclePictureHierarchy"/>
    <dgm:cxn modelId="{923A6433-7B3D-4A6E-9C69-0BF41838C482}" type="presParOf" srcId="{08F9B2FD-3D18-4E78-8701-D77625174942}" destId="{4CFAF6FC-EE18-4FB1-BD0F-64618A69660E}" srcOrd="3" destOrd="0" presId="urn:microsoft.com/office/officeart/2009/layout/CirclePictureHierarchy"/>
    <dgm:cxn modelId="{B7473B38-7647-4831-8A4A-DC561A44A173}" type="presParOf" srcId="{4CFAF6FC-EE18-4FB1-BD0F-64618A69660E}" destId="{5224BFF6-CA84-43D0-BAD5-3A42C041D9E4}" srcOrd="0" destOrd="0" presId="urn:microsoft.com/office/officeart/2009/layout/CirclePictureHierarchy"/>
    <dgm:cxn modelId="{6AD1293C-76F1-4D10-B99B-F398AB978C34}" type="presParOf" srcId="{5224BFF6-CA84-43D0-BAD5-3A42C041D9E4}" destId="{AC717A5C-2FD8-4864-9FBF-10CA9CE4E809}" srcOrd="0" destOrd="0" presId="urn:microsoft.com/office/officeart/2009/layout/CirclePictureHierarchy"/>
    <dgm:cxn modelId="{396A12F7-1367-4CB4-96F8-F8C85616B901}" type="presParOf" srcId="{5224BFF6-CA84-43D0-BAD5-3A42C041D9E4}" destId="{9BC1FDE5-85F5-4755-931C-DE6C7466FC47}" srcOrd="1" destOrd="0" presId="urn:microsoft.com/office/officeart/2009/layout/CirclePictureHierarchy"/>
    <dgm:cxn modelId="{4D668D87-2986-446C-8B15-59D80F78FB2B}" type="presParOf" srcId="{4CFAF6FC-EE18-4FB1-BD0F-64618A69660E}" destId="{BDE097EC-B145-45CE-BFAC-BA9170799A29}" srcOrd="1" destOrd="0" presId="urn:microsoft.com/office/officeart/2009/layout/CirclePictureHierarchy"/>
    <dgm:cxn modelId="{C7888CB5-08D3-42FF-8292-AAF0BA4AE5D9}" type="presParOf" srcId="{81988780-DCF6-470B-BB3C-EEFA08F45E29}" destId="{D513C775-2598-449F-B14B-D425D6E41FE7}" srcOrd="2" destOrd="0" presId="urn:microsoft.com/office/officeart/2009/layout/CirclePictureHierarchy"/>
    <dgm:cxn modelId="{4B85CB7F-BDA1-40E3-942C-409420F1965D}" type="presParOf" srcId="{81988780-DCF6-470B-BB3C-EEFA08F45E29}" destId="{09B32711-CDD2-4B0C-B1B5-F055FB3FBF43}" srcOrd="3" destOrd="0" presId="urn:microsoft.com/office/officeart/2009/layout/CirclePictureHierarchy"/>
    <dgm:cxn modelId="{7165699C-9841-480C-B0BB-3A9462FF45A7}" type="presParOf" srcId="{09B32711-CDD2-4B0C-B1B5-F055FB3FBF43}" destId="{063D8CEC-2BA1-46AF-ABBB-BD5FD1A1D803}" srcOrd="0" destOrd="0" presId="urn:microsoft.com/office/officeart/2009/layout/CirclePictureHierarchy"/>
    <dgm:cxn modelId="{026FFCD7-D4C7-4B38-B74A-7BEA6354DC04}" type="presParOf" srcId="{063D8CEC-2BA1-46AF-ABBB-BD5FD1A1D803}" destId="{F5ED8672-644B-4B63-BD2B-728C7ACBECB4}" srcOrd="0" destOrd="0" presId="urn:microsoft.com/office/officeart/2009/layout/CirclePictureHierarchy"/>
    <dgm:cxn modelId="{DE5D3430-DF09-492D-B855-DC810D505737}" type="presParOf" srcId="{063D8CEC-2BA1-46AF-ABBB-BD5FD1A1D803}" destId="{F8DB6301-CB6D-40E1-B30F-23FF5EC1BFFD}" srcOrd="1" destOrd="0" presId="urn:microsoft.com/office/officeart/2009/layout/CirclePictureHierarchy"/>
    <dgm:cxn modelId="{9B581E43-2020-40B1-AE97-FAA13EA0270E}" type="presParOf" srcId="{09B32711-CDD2-4B0C-B1B5-F055FB3FBF43}" destId="{F5377D69-4482-43B8-9C23-5C99D33AF916}" srcOrd="1" destOrd="0" presId="urn:microsoft.com/office/officeart/2009/layout/CirclePictureHierarchy"/>
    <dgm:cxn modelId="{51BE00C7-CD98-4189-BCAA-7CA313B66CC6}" type="presParOf" srcId="{F5377D69-4482-43B8-9C23-5C99D33AF916}" destId="{BE47251B-5208-45F8-9BC1-FA6ADB6E06F4}" srcOrd="0" destOrd="0" presId="urn:microsoft.com/office/officeart/2009/layout/CirclePictureHierarchy"/>
    <dgm:cxn modelId="{73697689-30BD-4477-8DCE-26A05068B034}" type="presParOf" srcId="{F5377D69-4482-43B8-9C23-5C99D33AF916}" destId="{CE488220-F6E4-4E37-BABD-EA715318A07B}" srcOrd="1" destOrd="0" presId="urn:microsoft.com/office/officeart/2009/layout/CirclePictureHierarchy"/>
    <dgm:cxn modelId="{60E2F5FE-965B-43D8-9A15-BD62D517E4B2}" type="presParOf" srcId="{CE488220-F6E4-4E37-BABD-EA715318A07B}" destId="{850679A8-18E8-4997-9EFA-3CCD426F8FA7}" srcOrd="0" destOrd="0" presId="urn:microsoft.com/office/officeart/2009/layout/CirclePictureHierarchy"/>
    <dgm:cxn modelId="{95274073-6DDC-434A-8932-F7399F272470}" type="presParOf" srcId="{850679A8-18E8-4997-9EFA-3CCD426F8FA7}" destId="{952C1EEC-26E7-48EF-B795-7A17601BC129}" srcOrd="0" destOrd="0" presId="urn:microsoft.com/office/officeart/2009/layout/CirclePictureHierarchy"/>
    <dgm:cxn modelId="{1CBCD01F-33BB-4403-BCA6-7CFC43AB10F1}" type="presParOf" srcId="{850679A8-18E8-4997-9EFA-3CCD426F8FA7}" destId="{8A1A357A-E7B9-4A9A-82E0-8D90B219060E}" srcOrd="1" destOrd="0" presId="urn:microsoft.com/office/officeart/2009/layout/CirclePictureHierarchy"/>
    <dgm:cxn modelId="{D552A4C1-2CD1-41F1-ABFC-D58E114E5706}" type="presParOf" srcId="{CE488220-F6E4-4E37-BABD-EA715318A07B}" destId="{01779517-900F-42E0-81D7-128B29657FBD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1DE3721-395A-40D6-9CED-7BF5A83B1A41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3794E1CC-F82C-499E-874F-B030066A34F1}">
      <dgm:prSet phldrT="[Text]"/>
      <dgm:spPr/>
      <dgm:t>
        <a:bodyPr/>
        <a:lstStyle/>
        <a:p>
          <a:r>
            <a:rPr lang="en-IN" b="1" dirty="0">
              <a:solidFill>
                <a:srgbClr val="FFFF00"/>
              </a:solidFill>
            </a:rPr>
            <a:t>SYMMETRICAL FOLD</a:t>
          </a:r>
        </a:p>
        <a:p>
          <a:r>
            <a:rPr lang="en-IN" b="1" dirty="0">
              <a:solidFill>
                <a:srgbClr val="FFFF00"/>
              </a:solidFill>
            </a:rPr>
            <a:t> (</a:t>
          </a:r>
          <a:r>
            <a:rPr lang="en-IN" b="1" dirty="0" err="1">
              <a:solidFill>
                <a:srgbClr val="FFFF00"/>
              </a:solidFill>
              <a:latin typeface="Kruti Dev 010" pitchFamily="2" charset="0"/>
            </a:rPr>
            <a:t>lefer</a:t>
          </a:r>
          <a:r>
            <a:rPr lang="en-IN" b="1" dirty="0">
              <a:solidFill>
                <a:srgbClr val="FFFF00"/>
              </a:solidFill>
              <a:latin typeface="Kruti Dev 010" pitchFamily="2" charset="0"/>
            </a:rPr>
            <a:t> </a:t>
          </a:r>
          <a:r>
            <a:rPr lang="en-IN" b="1" dirty="0" err="1">
              <a:solidFill>
                <a:srgbClr val="FFFF00"/>
              </a:solidFill>
              <a:latin typeface="Kruti Dev 010" pitchFamily="2" charset="0"/>
            </a:rPr>
            <a:t>oyu</a:t>
          </a:r>
          <a:r>
            <a:rPr lang="en-IN" b="1" dirty="0">
              <a:solidFill>
                <a:srgbClr val="FFFF00"/>
              </a:solidFill>
            </a:rPr>
            <a:t>)</a:t>
          </a:r>
          <a:endParaRPr lang="en-IN" dirty="0">
            <a:solidFill>
              <a:srgbClr val="FFFF00"/>
            </a:solidFill>
          </a:endParaRPr>
        </a:p>
      </dgm:t>
    </dgm:pt>
    <dgm:pt modelId="{0F14B01F-1BA5-4C78-B2B4-354E83A26B6E}" type="parTrans" cxnId="{153BFBED-F1B2-486E-B3A5-3EA7C28C71E8}">
      <dgm:prSet/>
      <dgm:spPr/>
      <dgm:t>
        <a:bodyPr/>
        <a:lstStyle/>
        <a:p>
          <a:endParaRPr lang="en-IN"/>
        </a:p>
      </dgm:t>
    </dgm:pt>
    <dgm:pt modelId="{1E213268-A25D-45B6-86F3-AEC51DD06C3A}" type="sibTrans" cxnId="{153BFBED-F1B2-486E-B3A5-3EA7C28C71E8}">
      <dgm:prSet/>
      <dgm:spPr/>
      <dgm:t>
        <a:bodyPr/>
        <a:lstStyle/>
        <a:p>
          <a:endParaRPr lang="en-IN"/>
        </a:p>
      </dgm:t>
    </dgm:pt>
    <dgm:pt modelId="{483AA156-4710-4E21-9D89-DF0C8002F920}">
      <dgm:prSet phldrT="[Text]"/>
      <dgm:spPr/>
      <dgm:t>
        <a:bodyPr/>
        <a:lstStyle/>
        <a:p>
          <a:r>
            <a:rPr lang="en-IN" b="1" dirty="0">
              <a:solidFill>
                <a:srgbClr val="FFFF00"/>
              </a:solidFill>
            </a:rPr>
            <a:t>ISOCLINAL</a:t>
          </a:r>
        </a:p>
        <a:p>
          <a:r>
            <a:rPr lang="en-IN" b="1" dirty="0">
              <a:solidFill>
                <a:srgbClr val="FFFF00"/>
              </a:solidFill>
            </a:rPr>
            <a:t>FOLD</a:t>
          </a:r>
        </a:p>
        <a:p>
          <a:r>
            <a:rPr lang="en-IN" b="1" dirty="0">
              <a:solidFill>
                <a:srgbClr val="FFFF00"/>
              </a:solidFill>
            </a:rPr>
            <a:t> (</a:t>
          </a:r>
          <a:r>
            <a:rPr lang="en-IN" b="1" dirty="0" err="1">
              <a:solidFill>
                <a:srgbClr val="FFFF00"/>
              </a:solidFill>
              <a:latin typeface="Kruti Dev 010" pitchFamily="2" charset="0"/>
            </a:rPr>
            <a:t>leur</a:t>
          </a:r>
          <a:r>
            <a:rPr lang="en-IN" b="1" dirty="0">
              <a:solidFill>
                <a:srgbClr val="FFFF00"/>
              </a:solidFill>
              <a:latin typeface="Kruti Dev 010" pitchFamily="2" charset="0"/>
            </a:rPr>
            <a:t> </a:t>
          </a:r>
          <a:r>
            <a:rPr lang="en-IN" b="1" dirty="0" err="1">
              <a:solidFill>
                <a:srgbClr val="FFFF00"/>
              </a:solidFill>
              <a:latin typeface="Kruti Dev 010" pitchFamily="2" charset="0"/>
            </a:rPr>
            <a:t>oyu</a:t>
          </a:r>
          <a:r>
            <a:rPr lang="en-IN" b="1" dirty="0">
              <a:solidFill>
                <a:srgbClr val="FFFF00"/>
              </a:solidFill>
            </a:rPr>
            <a:t>)</a:t>
          </a:r>
          <a:endParaRPr lang="en-IN" dirty="0"/>
        </a:p>
      </dgm:t>
    </dgm:pt>
    <dgm:pt modelId="{CAE99BD5-2B70-47C3-9945-B07CB549CE68}" type="parTrans" cxnId="{39875C74-422D-4FB2-A05E-E05A05780A4E}">
      <dgm:prSet/>
      <dgm:spPr/>
      <dgm:t>
        <a:bodyPr/>
        <a:lstStyle/>
        <a:p>
          <a:endParaRPr lang="en-IN"/>
        </a:p>
      </dgm:t>
    </dgm:pt>
    <dgm:pt modelId="{858EA043-5564-4A66-A62B-96ED8104511E}" type="sibTrans" cxnId="{39875C74-422D-4FB2-A05E-E05A05780A4E}">
      <dgm:prSet/>
      <dgm:spPr/>
      <dgm:t>
        <a:bodyPr/>
        <a:lstStyle/>
        <a:p>
          <a:endParaRPr lang="en-IN"/>
        </a:p>
      </dgm:t>
    </dgm:pt>
    <dgm:pt modelId="{8622984C-3C77-4C2D-A8F6-D0A7705D3C22}">
      <dgm:prSet phldrT="[Text]"/>
      <dgm:spPr/>
      <dgm:t>
        <a:bodyPr/>
        <a:lstStyle/>
        <a:p>
          <a:r>
            <a:rPr lang="en-IN" b="1" dirty="0">
              <a:solidFill>
                <a:srgbClr val="FFFF00"/>
              </a:solidFill>
            </a:rPr>
            <a:t>PLUNGING</a:t>
          </a:r>
        </a:p>
        <a:p>
          <a:r>
            <a:rPr lang="en-IN" b="1" dirty="0">
              <a:solidFill>
                <a:srgbClr val="FFFF00"/>
              </a:solidFill>
            </a:rPr>
            <a:t>FOLD</a:t>
          </a:r>
        </a:p>
        <a:p>
          <a:r>
            <a:rPr lang="en-IN" b="1" dirty="0">
              <a:solidFill>
                <a:srgbClr val="FFFF00"/>
              </a:solidFill>
            </a:rPr>
            <a:t>(</a:t>
          </a:r>
          <a:r>
            <a:rPr lang="en-IN" b="1" dirty="0" err="1">
              <a:solidFill>
                <a:srgbClr val="FFFF00"/>
              </a:solidFill>
              <a:latin typeface="Kruti Dev 010" pitchFamily="2" charset="0"/>
            </a:rPr>
            <a:t>voueu</a:t>
          </a:r>
          <a:r>
            <a:rPr lang="en-IN" b="1" dirty="0">
              <a:solidFill>
                <a:srgbClr val="FFFF00"/>
              </a:solidFill>
              <a:latin typeface="Kruti Dev 010" pitchFamily="2" charset="0"/>
            </a:rPr>
            <a:t> </a:t>
          </a:r>
          <a:r>
            <a:rPr lang="en-IN" b="1" dirty="0" err="1">
              <a:solidFill>
                <a:srgbClr val="FFFF00"/>
              </a:solidFill>
              <a:latin typeface="Kruti Dev 010" pitchFamily="2" charset="0"/>
            </a:rPr>
            <a:t>oyu</a:t>
          </a:r>
          <a:r>
            <a:rPr lang="en-IN" b="1" dirty="0">
              <a:solidFill>
                <a:srgbClr val="FFFF00"/>
              </a:solidFill>
            </a:rPr>
            <a:t>)</a:t>
          </a:r>
          <a:endParaRPr lang="en-IN" dirty="0"/>
        </a:p>
      </dgm:t>
    </dgm:pt>
    <dgm:pt modelId="{A25B01DC-9BBA-4527-9CA8-5C20AA76981B}" type="parTrans" cxnId="{B9DF5C4D-C404-4F87-9F4C-BEF339834C62}">
      <dgm:prSet/>
      <dgm:spPr/>
      <dgm:t>
        <a:bodyPr/>
        <a:lstStyle/>
        <a:p>
          <a:endParaRPr lang="en-IN"/>
        </a:p>
      </dgm:t>
    </dgm:pt>
    <dgm:pt modelId="{CF673DAE-33FD-4465-97FA-1DF4FAD86C37}" type="sibTrans" cxnId="{B9DF5C4D-C404-4F87-9F4C-BEF339834C62}">
      <dgm:prSet/>
      <dgm:spPr/>
      <dgm:t>
        <a:bodyPr/>
        <a:lstStyle/>
        <a:p>
          <a:endParaRPr lang="en-IN"/>
        </a:p>
      </dgm:t>
    </dgm:pt>
    <dgm:pt modelId="{C773F22B-E106-425D-8D8C-5A795BBFE108}">
      <dgm:prSet phldrT="[Text]"/>
      <dgm:spPr/>
      <dgm:t>
        <a:bodyPr/>
        <a:lstStyle/>
        <a:p>
          <a:r>
            <a:rPr lang="en-IN" b="1" dirty="0">
              <a:solidFill>
                <a:srgbClr val="FFFF00"/>
              </a:solidFill>
            </a:rPr>
            <a:t>FAN</a:t>
          </a:r>
        </a:p>
        <a:p>
          <a:r>
            <a:rPr lang="en-IN" b="1" dirty="0">
              <a:solidFill>
                <a:srgbClr val="FFFF00"/>
              </a:solidFill>
            </a:rPr>
            <a:t>FOLD</a:t>
          </a:r>
        </a:p>
        <a:p>
          <a:r>
            <a:rPr lang="en-IN" b="1" dirty="0">
              <a:solidFill>
                <a:srgbClr val="FFFF00"/>
              </a:solidFill>
            </a:rPr>
            <a:t>(</a:t>
          </a:r>
          <a:r>
            <a:rPr lang="en-IN" b="1" dirty="0" err="1">
              <a:solidFill>
                <a:srgbClr val="FFFF00"/>
              </a:solidFill>
              <a:latin typeface="Kruti Dev 010" pitchFamily="2" charset="0"/>
            </a:rPr>
            <a:t>Ika</a:t>
          </a:r>
          <a:r>
            <a:rPr lang="en-IN" b="1" dirty="0">
              <a:solidFill>
                <a:srgbClr val="FFFF00"/>
              </a:solidFill>
              <a:latin typeface="Kruti Dev 010" pitchFamily="2" charset="0"/>
            </a:rPr>
            <a:t>[</a:t>
          </a:r>
          <a:r>
            <a:rPr lang="en-IN" b="1" dirty="0" err="1">
              <a:solidFill>
                <a:srgbClr val="FFFF00"/>
              </a:solidFill>
              <a:latin typeface="Kruti Dev 010" pitchFamily="2" charset="0"/>
            </a:rPr>
            <a:t>kk</a:t>
          </a:r>
          <a:r>
            <a:rPr lang="en-IN" b="1" dirty="0">
              <a:solidFill>
                <a:srgbClr val="FFFF00"/>
              </a:solidFill>
              <a:latin typeface="Kruti Dev 010" pitchFamily="2" charset="0"/>
            </a:rPr>
            <a:t> </a:t>
          </a:r>
          <a:r>
            <a:rPr lang="en-IN" b="1" dirty="0" err="1">
              <a:solidFill>
                <a:srgbClr val="FFFF00"/>
              </a:solidFill>
              <a:latin typeface="Kruti Dev 010" pitchFamily="2" charset="0"/>
            </a:rPr>
            <a:t>oyu</a:t>
          </a:r>
          <a:r>
            <a:rPr lang="en-IN" b="1" dirty="0">
              <a:solidFill>
                <a:srgbClr val="FFFF00"/>
              </a:solidFill>
            </a:rPr>
            <a:t>)</a:t>
          </a:r>
          <a:endParaRPr lang="en-IN" dirty="0"/>
        </a:p>
      </dgm:t>
    </dgm:pt>
    <dgm:pt modelId="{D73CD3C2-2D12-40BE-AC0C-21E32DB7153C}" type="parTrans" cxnId="{458741FC-9C60-4111-BE93-286BE3FE04A4}">
      <dgm:prSet/>
      <dgm:spPr/>
      <dgm:t>
        <a:bodyPr/>
        <a:lstStyle/>
        <a:p>
          <a:endParaRPr lang="en-IN"/>
        </a:p>
      </dgm:t>
    </dgm:pt>
    <dgm:pt modelId="{5C4FCA5B-B21C-479C-93A2-AE1C2E393C75}" type="sibTrans" cxnId="{458741FC-9C60-4111-BE93-286BE3FE04A4}">
      <dgm:prSet/>
      <dgm:spPr/>
      <dgm:t>
        <a:bodyPr/>
        <a:lstStyle/>
        <a:p>
          <a:endParaRPr lang="en-IN"/>
        </a:p>
      </dgm:t>
    </dgm:pt>
    <dgm:pt modelId="{4381AEE0-10F7-4948-BFE2-17C0B1F18C49}">
      <dgm:prSet phldrT="[Text]"/>
      <dgm:spPr/>
      <dgm:t>
        <a:bodyPr/>
        <a:lstStyle/>
        <a:p>
          <a:r>
            <a:rPr lang="en-IN" b="1" dirty="0">
              <a:solidFill>
                <a:srgbClr val="FFFF00"/>
              </a:solidFill>
            </a:rPr>
            <a:t>RECUMBENT FOLD</a:t>
          </a:r>
        </a:p>
        <a:p>
          <a:r>
            <a:rPr lang="en-IN" b="1" dirty="0">
              <a:solidFill>
                <a:srgbClr val="FFFF00"/>
              </a:solidFill>
            </a:rPr>
            <a:t>(</a:t>
          </a:r>
          <a:r>
            <a:rPr lang="en-IN" b="1" dirty="0" err="1">
              <a:solidFill>
                <a:srgbClr val="FFFF00"/>
              </a:solidFill>
              <a:latin typeface="Kruti Dev 010" pitchFamily="2" charset="0"/>
            </a:rPr>
            <a:t>ifjoyu</a:t>
          </a:r>
          <a:r>
            <a:rPr lang="en-IN" b="1" dirty="0">
              <a:solidFill>
                <a:srgbClr val="FFFF00"/>
              </a:solidFill>
            </a:rPr>
            <a:t>)</a:t>
          </a:r>
          <a:endParaRPr lang="en-IN" b="1" dirty="0">
            <a:solidFill>
              <a:srgbClr val="FFFF00"/>
            </a:solidFill>
            <a:latin typeface="Kruti Dev 010" pitchFamily="2" charset="0"/>
          </a:endParaRPr>
        </a:p>
      </dgm:t>
    </dgm:pt>
    <dgm:pt modelId="{A08A5E92-E3F5-420E-95D5-E3FB26D0F0DB}" type="parTrans" cxnId="{DEA96D1E-547C-451F-9785-1D668AE095F2}">
      <dgm:prSet/>
      <dgm:spPr/>
      <dgm:t>
        <a:bodyPr/>
        <a:lstStyle/>
        <a:p>
          <a:endParaRPr lang="en-IN"/>
        </a:p>
      </dgm:t>
    </dgm:pt>
    <dgm:pt modelId="{49812129-18BF-4B7F-9B17-835780FA0296}" type="sibTrans" cxnId="{DEA96D1E-547C-451F-9785-1D668AE095F2}">
      <dgm:prSet/>
      <dgm:spPr/>
      <dgm:t>
        <a:bodyPr/>
        <a:lstStyle/>
        <a:p>
          <a:endParaRPr lang="en-IN"/>
        </a:p>
      </dgm:t>
    </dgm:pt>
    <dgm:pt modelId="{23357C2E-7B86-4445-8C60-DE88AC03BF19}">
      <dgm:prSet phldrT="[Text]"/>
      <dgm:spPr/>
      <dgm:t>
        <a:bodyPr/>
        <a:lstStyle/>
        <a:p>
          <a:r>
            <a:rPr lang="en-IN" b="1" dirty="0">
              <a:solidFill>
                <a:srgbClr val="FFFF00"/>
              </a:solidFill>
            </a:rPr>
            <a:t>ASYMMETRICAL</a:t>
          </a:r>
        </a:p>
        <a:p>
          <a:r>
            <a:rPr lang="en-IN" b="1" dirty="0">
              <a:solidFill>
                <a:srgbClr val="FFFF00"/>
              </a:solidFill>
            </a:rPr>
            <a:t>FOLD</a:t>
          </a:r>
        </a:p>
        <a:p>
          <a:r>
            <a:rPr lang="en-IN" b="1" dirty="0">
              <a:solidFill>
                <a:srgbClr val="FFFF00"/>
              </a:solidFill>
            </a:rPr>
            <a:t> (</a:t>
          </a:r>
          <a:r>
            <a:rPr lang="en-IN" b="1" dirty="0" err="1">
              <a:solidFill>
                <a:srgbClr val="FFFF00"/>
              </a:solidFill>
              <a:latin typeface="Kruti Dev 010" pitchFamily="2" charset="0"/>
            </a:rPr>
            <a:t>vlefer</a:t>
          </a:r>
          <a:r>
            <a:rPr lang="en-IN" b="1" dirty="0">
              <a:solidFill>
                <a:srgbClr val="FFFF00"/>
              </a:solidFill>
              <a:latin typeface="Kruti Dev 010" pitchFamily="2" charset="0"/>
            </a:rPr>
            <a:t> </a:t>
          </a:r>
          <a:r>
            <a:rPr lang="en-IN" b="1" dirty="0" err="1">
              <a:solidFill>
                <a:srgbClr val="FFFF00"/>
              </a:solidFill>
              <a:latin typeface="Kruti Dev 010" pitchFamily="2" charset="0"/>
            </a:rPr>
            <a:t>oyu</a:t>
          </a:r>
          <a:r>
            <a:rPr lang="en-IN" b="1" dirty="0">
              <a:solidFill>
                <a:srgbClr val="FFFF00"/>
              </a:solidFill>
            </a:rPr>
            <a:t>)</a:t>
          </a:r>
          <a:endParaRPr lang="en-IN" dirty="0"/>
        </a:p>
      </dgm:t>
    </dgm:pt>
    <dgm:pt modelId="{60E1F164-884A-4093-9BC9-7AD4D3E8342B}" type="parTrans" cxnId="{2A487F76-2CE6-415E-933A-2A4B93E0C964}">
      <dgm:prSet/>
      <dgm:spPr/>
      <dgm:t>
        <a:bodyPr/>
        <a:lstStyle/>
        <a:p>
          <a:endParaRPr lang="en-IN"/>
        </a:p>
      </dgm:t>
    </dgm:pt>
    <dgm:pt modelId="{D90E6F53-5B60-41E2-8181-0B4B67695B88}" type="sibTrans" cxnId="{2A487F76-2CE6-415E-933A-2A4B93E0C964}">
      <dgm:prSet/>
      <dgm:spPr/>
      <dgm:t>
        <a:bodyPr/>
        <a:lstStyle/>
        <a:p>
          <a:endParaRPr lang="en-IN"/>
        </a:p>
      </dgm:t>
    </dgm:pt>
    <dgm:pt modelId="{1531D0A2-AC9D-4124-B3C5-460BF3689BC4}">
      <dgm:prSet phldrT="[Text]"/>
      <dgm:spPr/>
      <dgm:t>
        <a:bodyPr/>
        <a:lstStyle/>
        <a:p>
          <a:r>
            <a:rPr lang="en-IN" b="1" dirty="0">
              <a:solidFill>
                <a:srgbClr val="FFFF00"/>
              </a:solidFill>
            </a:rPr>
            <a:t>MONOCLINAL </a:t>
          </a:r>
        </a:p>
        <a:p>
          <a:r>
            <a:rPr lang="en-IN" b="1" dirty="0">
              <a:solidFill>
                <a:srgbClr val="FFFF00"/>
              </a:solidFill>
            </a:rPr>
            <a:t>FOLD</a:t>
          </a:r>
        </a:p>
        <a:p>
          <a:r>
            <a:rPr lang="en-IN" b="1" dirty="0">
              <a:solidFill>
                <a:srgbClr val="FFFF00"/>
              </a:solidFill>
            </a:rPr>
            <a:t> (</a:t>
          </a:r>
          <a:r>
            <a:rPr lang="en-IN" b="1" dirty="0">
              <a:solidFill>
                <a:srgbClr val="FFFF00"/>
              </a:solidFill>
              <a:latin typeface="Kruti Dev 010" pitchFamily="2" charset="0"/>
            </a:rPr>
            <a:t>,</a:t>
          </a:r>
          <a:r>
            <a:rPr lang="en-IN" b="1" dirty="0" err="1">
              <a:solidFill>
                <a:srgbClr val="FFFF00"/>
              </a:solidFill>
              <a:latin typeface="Kruti Dev 010" pitchFamily="2" charset="0"/>
            </a:rPr>
            <a:t>dur</a:t>
          </a:r>
          <a:r>
            <a:rPr lang="en-IN" b="1" dirty="0">
              <a:solidFill>
                <a:srgbClr val="FFFF00"/>
              </a:solidFill>
              <a:latin typeface="Kruti Dev 010" pitchFamily="2" charset="0"/>
            </a:rPr>
            <a:t> </a:t>
          </a:r>
          <a:r>
            <a:rPr lang="en-IN" b="1" dirty="0" err="1">
              <a:solidFill>
                <a:srgbClr val="FFFF00"/>
              </a:solidFill>
              <a:latin typeface="Kruti Dev 010" pitchFamily="2" charset="0"/>
            </a:rPr>
            <a:t>oyu</a:t>
          </a:r>
          <a:r>
            <a:rPr lang="en-IN" b="1" dirty="0">
              <a:solidFill>
                <a:srgbClr val="FFFF00"/>
              </a:solidFill>
            </a:rPr>
            <a:t>)</a:t>
          </a:r>
          <a:endParaRPr lang="en-IN" dirty="0"/>
        </a:p>
      </dgm:t>
    </dgm:pt>
    <dgm:pt modelId="{3C386C6C-7723-4402-9593-F75F4598E363}" type="parTrans" cxnId="{F3EC2240-2EA5-4837-9595-CD45B3E0E2A0}">
      <dgm:prSet/>
      <dgm:spPr/>
      <dgm:t>
        <a:bodyPr/>
        <a:lstStyle/>
        <a:p>
          <a:endParaRPr lang="en-IN"/>
        </a:p>
      </dgm:t>
    </dgm:pt>
    <dgm:pt modelId="{72304CB8-EDA4-4609-A321-96F9C8A4FF79}" type="sibTrans" cxnId="{F3EC2240-2EA5-4837-9595-CD45B3E0E2A0}">
      <dgm:prSet/>
      <dgm:spPr/>
      <dgm:t>
        <a:bodyPr/>
        <a:lstStyle/>
        <a:p>
          <a:endParaRPr lang="en-IN"/>
        </a:p>
      </dgm:t>
    </dgm:pt>
    <dgm:pt modelId="{BA184038-FB19-4588-8C9E-9CF1D0927F68}">
      <dgm:prSet phldrT="[Text]"/>
      <dgm:spPr/>
      <dgm:t>
        <a:bodyPr/>
        <a:lstStyle/>
        <a:p>
          <a:r>
            <a:rPr lang="en-IN" b="1" dirty="0">
              <a:solidFill>
                <a:srgbClr val="FFFF00"/>
              </a:solidFill>
            </a:rPr>
            <a:t>OVERTURNED</a:t>
          </a:r>
        </a:p>
        <a:p>
          <a:r>
            <a:rPr lang="en-IN" b="1" dirty="0">
              <a:solidFill>
                <a:srgbClr val="FFFF00"/>
              </a:solidFill>
            </a:rPr>
            <a:t>FOLD</a:t>
          </a:r>
        </a:p>
        <a:p>
          <a:r>
            <a:rPr lang="en-IN" b="1" dirty="0">
              <a:solidFill>
                <a:srgbClr val="FFFF00"/>
              </a:solidFill>
            </a:rPr>
            <a:t>(</a:t>
          </a:r>
          <a:r>
            <a:rPr lang="en-IN" b="1" dirty="0" err="1">
              <a:solidFill>
                <a:srgbClr val="FFFF00"/>
              </a:solidFill>
              <a:latin typeface="Kruti Dev 010" pitchFamily="2" charset="0"/>
            </a:rPr>
            <a:t>leizfr</a:t>
          </a:r>
          <a:r>
            <a:rPr lang="en-IN" b="1" dirty="0">
              <a:solidFill>
                <a:srgbClr val="FFFF00"/>
              </a:solidFill>
              <a:latin typeface="Kruti Dev 010" pitchFamily="2" charset="0"/>
            </a:rPr>
            <a:t> </a:t>
          </a:r>
          <a:r>
            <a:rPr lang="en-IN" b="1" dirty="0" err="1">
              <a:solidFill>
                <a:srgbClr val="FFFF00"/>
              </a:solidFill>
              <a:latin typeface="Kruti Dev 010" pitchFamily="2" charset="0"/>
            </a:rPr>
            <a:t>oyu</a:t>
          </a:r>
          <a:r>
            <a:rPr lang="en-IN" b="1" dirty="0">
              <a:solidFill>
                <a:srgbClr val="FFFF00"/>
              </a:solidFill>
            </a:rPr>
            <a:t>)</a:t>
          </a:r>
          <a:endParaRPr lang="en-IN" dirty="0"/>
        </a:p>
      </dgm:t>
    </dgm:pt>
    <dgm:pt modelId="{B97013CD-83AF-4870-91A8-F75F5925B4F6}" type="parTrans" cxnId="{B30546D4-4A64-4B3C-A279-771A6A10F572}">
      <dgm:prSet/>
      <dgm:spPr/>
      <dgm:t>
        <a:bodyPr/>
        <a:lstStyle/>
        <a:p>
          <a:endParaRPr lang="en-IN"/>
        </a:p>
      </dgm:t>
    </dgm:pt>
    <dgm:pt modelId="{2CA565F7-9FE3-45BA-8905-059DFB88E3E0}" type="sibTrans" cxnId="{B30546D4-4A64-4B3C-A279-771A6A10F572}">
      <dgm:prSet/>
      <dgm:spPr/>
      <dgm:t>
        <a:bodyPr/>
        <a:lstStyle/>
        <a:p>
          <a:endParaRPr lang="en-IN"/>
        </a:p>
      </dgm:t>
    </dgm:pt>
    <dgm:pt modelId="{2ED1FF85-DDD6-43E8-B2ED-7DB2EAAD2A75}">
      <dgm:prSet phldrT="[Text]"/>
      <dgm:spPr/>
      <dgm:t>
        <a:bodyPr/>
        <a:lstStyle/>
        <a:p>
          <a:r>
            <a:rPr lang="en-IN" b="1" dirty="0">
              <a:solidFill>
                <a:srgbClr val="FFFF00"/>
              </a:solidFill>
            </a:rPr>
            <a:t>OPEN &amp; CLOSED</a:t>
          </a:r>
        </a:p>
        <a:p>
          <a:r>
            <a:rPr lang="en-IN" b="1" dirty="0">
              <a:solidFill>
                <a:srgbClr val="FFFF00"/>
              </a:solidFill>
            </a:rPr>
            <a:t>FOLD</a:t>
          </a:r>
        </a:p>
        <a:p>
          <a:r>
            <a:rPr lang="en-IN" b="1" dirty="0">
              <a:solidFill>
                <a:srgbClr val="FFFF00"/>
              </a:solidFill>
            </a:rPr>
            <a:t>(</a:t>
          </a:r>
          <a:r>
            <a:rPr lang="en-IN" b="1" dirty="0">
              <a:solidFill>
                <a:srgbClr val="FFFF00"/>
              </a:solidFill>
              <a:latin typeface="Kruti Dev 010" pitchFamily="2" charset="0"/>
            </a:rPr>
            <a:t>[</a:t>
          </a:r>
          <a:r>
            <a:rPr lang="en-IN" b="1" dirty="0" err="1">
              <a:solidFill>
                <a:srgbClr val="FFFF00"/>
              </a:solidFill>
              <a:latin typeface="Kruti Dev 010" pitchFamily="2" charset="0"/>
            </a:rPr>
            <a:t>kqyk</a:t>
          </a:r>
          <a:r>
            <a:rPr lang="en-IN" b="1" dirty="0">
              <a:solidFill>
                <a:srgbClr val="FFFF00"/>
              </a:solidFill>
              <a:latin typeface="Kruti Dev 010" pitchFamily="2" charset="0"/>
            </a:rPr>
            <a:t> ,</a:t>
          </a:r>
          <a:r>
            <a:rPr lang="en-IN" b="1" dirty="0" err="1">
              <a:solidFill>
                <a:srgbClr val="FFFF00"/>
              </a:solidFill>
              <a:latin typeface="Kruti Dev 010" pitchFamily="2" charset="0"/>
            </a:rPr>
            <a:t>oa</a:t>
          </a:r>
          <a:r>
            <a:rPr lang="en-IN" b="1" dirty="0">
              <a:solidFill>
                <a:srgbClr val="FFFF00"/>
              </a:solidFill>
              <a:latin typeface="Kruti Dev 010" pitchFamily="2" charset="0"/>
            </a:rPr>
            <a:t> </a:t>
          </a:r>
          <a:r>
            <a:rPr lang="en-IN" b="1" dirty="0" err="1">
              <a:solidFill>
                <a:srgbClr val="FFFF00"/>
              </a:solidFill>
              <a:latin typeface="Kruti Dev 010" pitchFamily="2" charset="0"/>
            </a:rPr>
            <a:t>cUn</a:t>
          </a:r>
          <a:r>
            <a:rPr lang="en-IN" b="1" dirty="0">
              <a:solidFill>
                <a:srgbClr val="FFFF00"/>
              </a:solidFill>
              <a:latin typeface="Kruti Dev 010" pitchFamily="2" charset="0"/>
            </a:rPr>
            <a:t> </a:t>
          </a:r>
          <a:r>
            <a:rPr lang="en-IN" b="1" dirty="0" err="1">
              <a:solidFill>
                <a:srgbClr val="FFFF00"/>
              </a:solidFill>
              <a:latin typeface="Kruti Dev 010" pitchFamily="2" charset="0"/>
            </a:rPr>
            <a:t>oyu</a:t>
          </a:r>
          <a:r>
            <a:rPr lang="en-IN" b="1" dirty="0">
              <a:solidFill>
                <a:srgbClr val="FFFF00"/>
              </a:solidFill>
            </a:rPr>
            <a:t>)</a:t>
          </a:r>
          <a:endParaRPr lang="en-IN" dirty="0"/>
        </a:p>
      </dgm:t>
    </dgm:pt>
    <dgm:pt modelId="{0BBD7506-F470-4697-84CA-12354ADE1C1E}" type="parTrans" cxnId="{FA60357B-9E01-4B0D-9608-A11C1C8C47F4}">
      <dgm:prSet/>
      <dgm:spPr/>
      <dgm:t>
        <a:bodyPr/>
        <a:lstStyle/>
        <a:p>
          <a:endParaRPr lang="en-IN"/>
        </a:p>
      </dgm:t>
    </dgm:pt>
    <dgm:pt modelId="{9FF9F559-9FAE-4B08-ACA1-D6D839F188FD}" type="sibTrans" cxnId="{FA60357B-9E01-4B0D-9608-A11C1C8C47F4}">
      <dgm:prSet/>
      <dgm:spPr/>
      <dgm:t>
        <a:bodyPr/>
        <a:lstStyle/>
        <a:p>
          <a:endParaRPr lang="en-IN"/>
        </a:p>
      </dgm:t>
    </dgm:pt>
    <dgm:pt modelId="{A8AD9AE3-BF69-4FA5-8D27-7F8ED3EEC815}" type="pres">
      <dgm:prSet presAssocID="{E1DE3721-395A-40D6-9CED-7BF5A83B1A41}" presName="Name0" presStyleCnt="0">
        <dgm:presLayoutVars>
          <dgm:dir/>
          <dgm:resizeHandles/>
        </dgm:presLayoutVars>
      </dgm:prSet>
      <dgm:spPr/>
    </dgm:pt>
    <dgm:pt modelId="{8FC0B5BC-09E8-4151-9C13-2B6C1D9B8091}" type="pres">
      <dgm:prSet presAssocID="{3794E1CC-F82C-499E-874F-B030066A34F1}" presName="compNode" presStyleCnt="0"/>
      <dgm:spPr/>
    </dgm:pt>
    <dgm:pt modelId="{2791C040-1039-4068-9E3A-15037B612C49}" type="pres">
      <dgm:prSet presAssocID="{3794E1CC-F82C-499E-874F-B030066A34F1}" presName="dummyConnPt" presStyleCnt="0"/>
      <dgm:spPr/>
    </dgm:pt>
    <dgm:pt modelId="{BA9DE456-9798-44D4-B5BF-E53E5889DA58}" type="pres">
      <dgm:prSet presAssocID="{3794E1CC-F82C-499E-874F-B030066A34F1}" presName="node" presStyleLbl="node1" presStyleIdx="0" presStyleCnt="9">
        <dgm:presLayoutVars>
          <dgm:bulletEnabled val="1"/>
        </dgm:presLayoutVars>
      </dgm:prSet>
      <dgm:spPr/>
    </dgm:pt>
    <dgm:pt modelId="{5096C396-14B4-40B3-8DC6-DE808781E430}" type="pres">
      <dgm:prSet presAssocID="{1E213268-A25D-45B6-86F3-AEC51DD06C3A}" presName="sibTrans" presStyleLbl="bgSibTrans2D1" presStyleIdx="0" presStyleCnt="8"/>
      <dgm:spPr/>
    </dgm:pt>
    <dgm:pt modelId="{55DB80DF-6762-43BC-96A2-088414D8532E}" type="pres">
      <dgm:prSet presAssocID="{483AA156-4710-4E21-9D89-DF0C8002F920}" presName="compNode" presStyleCnt="0"/>
      <dgm:spPr/>
    </dgm:pt>
    <dgm:pt modelId="{7C165740-CFED-4262-BDCD-F674DAFD45C1}" type="pres">
      <dgm:prSet presAssocID="{483AA156-4710-4E21-9D89-DF0C8002F920}" presName="dummyConnPt" presStyleCnt="0"/>
      <dgm:spPr/>
    </dgm:pt>
    <dgm:pt modelId="{C8CA7F6D-CE6F-43DD-95AF-FD38BE38B230}" type="pres">
      <dgm:prSet presAssocID="{483AA156-4710-4E21-9D89-DF0C8002F920}" presName="node" presStyleLbl="node1" presStyleIdx="1" presStyleCnt="9">
        <dgm:presLayoutVars>
          <dgm:bulletEnabled val="1"/>
        </dgm:presLayoutVars>
      </dgm:prSet>
      <dgm:spPr/>
    </dgm:pt>
    <dgm:pt modelId="{36A7E95D-FCD0-4807-A0B8-322CBEC0728A}" type="pres">
      <dgm:prSet presAssocID="{858EA043-5564-4A66-A62B-96ED8104511E}" presName="sibTrans" presStyleLbl="bgSibTrans2D1" presStyleIdx="1" presStyleCnt="8"/>
      <dgm:spPr/>
    </dgm:pt>
    <dgm:pt modelId="{840CA218-30E4-40AE-8FED-1E93854D5838}" type="pres">
      <dgm:prSet presAssocID="{8622984C-3C77-4C2D-A8F6-D0A7705D3C22}" presName="compNode" presStyleCnt="0"/>
      <dgm:spPr/>
    </dgm:pt>
    <dgm:pt modelId="{7A5899C1-0BF0-4896-85AD-EC9762BCB204}" type="pres">
      <dgm:prSet presAssocID="{8622984C-3C77-4C2D-A8F6-D0A7705D3C22}" presName="dummyConnPt" presStyleCnt="0"/>
      <dgm:spPr/>
    </dgm:pt>
    <dgm:pt modelId="{CC20BC2F-F433-411C-9B6D-BCDB389CE86D}" type="pres">
      <dgm:prSet presAssocID="{8622984C-3C77-4C2D-A8F6-D0A7705D3C22}" presName="node" presStyleLbl="node1" presStyleIdx="2" presStyleCnt="9">
        <dgm:presLayoutVars>
          <dgm:bulletEnabled val="1"/>
        </dgm:presLayoutVars>
      </dgm:prSet>
      <dgm:spPr/>
    </dgm:pt>
    <dgm:pt modelId="{F5982857-DB24-48D6-8451-CB5E05A06198}" type="pres">
      <dgm:prSet presAssocID="{CF673DAE-33FD-4465-97FA-1DF4FAD86C37}" presName="sibTrans" presStyleLbl="bgSibTrans2D1" presStyleIdx="2" presStyleCnt="8"/>
      <dgm:spPr/>
    </dgm:pt>
    <dgm:pt modelId="{A3CBD5B6-F52B-4860-8F6B-ADA42E214286}" type="pres">
      <dgm:prSet presAssocID="{C773F22B-E106-425D-8D8C-5A795BBFE108}" presName="compNode" presStyleCnt="0"/>
      <dgm:spPr/>
    </dgm:pt>
    <dgm:pt modelId="{08874538-57A5-4D2B-B50A-AF00AE2D834F}" type="pres">
      <dgm:prSet presAssocID="{C773F22B-E106-425D-8D8C-5A795BBFE108}" presName="dummyConnPt" presStyleCnt="0"/>
      <dgm:spPr/>
    </dgm:pt>
    <dgm:pt modelId="{C9D609B7-289B-4C78-A6E7-6E546FD534FE}" type="pres">
      <dgm:prSet presAssocID="{C773F22B-E106-425D-8D8C-5A795BBFE108}" presName="node" presStyleLbl="node1" presStyleIdx="3" presStyleCnt="9">
        <dgm:presLayoutVars>
          <dgm:bulletEnabled val="1"/>
        </dgm:presLayoutVars>
      </dgm:prSet>
      <dgm:spPr/>
    </dgm:pt>
    <dgm:pt modelId="{266C59F3-8A0D-44C3-8215-D69CD2ADEF11}" type="pres">
      <dgm:prSet presAssocID="{5C4FCA5B-B21C-479C-93A2-AE1C2E393C75}" presName="sibTrans" presStyleLbl="bgSibTrans2D1" presStyleIdx="3" presStyleCnt="8"/>
      <dgm:spPr/>
    </dgm:pt>
    <dgm:pt modelId="{A2A11302-5DFD-4801-A4BF-CA24DAE3D750}" type="pres">
      <dgm:prSet presAssocID="{4381AEE0-10F7-4948-BFE2-17C0B1F18C49}" presName="compNode" presStyleCnt="0"/>
      <dgm:spPr/>
    </dgm:pt>
    <dgm:pt modelId="{BF632F56-D168-4C9F-BDB3-B892C396B2B9}" type="pres">
      <dgm:prSet presAssocID="{4381AEE0-10F7-4948-BFE2-17C0B1F18C49}" presName="dummyConnPt" presStyleCnt="0"/>
      <dgm:spPr/>
    </dgm:pt>
    <dgm:pt modelId="{D1C0368D-3C7D-4B0C-AF92-96900663AB25}" type="pres">
      <dgm:prSet presAssocID="{4381AEE0-10F7-4948-BFE2-17C0B1F18C49}" presName="node" presStyleLbl="node1" presStyleIdx="4" presStyleCnt="9">
        <dgm:presLayoutVars>
          <dgm:bulletEnabled val="1"/>
        </dgm:presLayoutVars>
      </dgm:prSet>
      <dgm:spPr/>
    </dgm:pt>
    <dgm:pt modelId="{C739B81B-F1CD-4367-A88C-4729FD9EDA44}" type="pres">
      <dgm:prSet presAssocID="{49812129-18BF-4B7F-9B17-835780FA0296}" presName="sibTrans" presStyleLbl="bgSibTrans2D1" presStyleIdx="4" presStyleCnt="8"/>
      <dgm:spPr/>
    </dgm:pt>
    <dgm:pt modelId="{A6670A97-397E-4DF4-B296-62F453D1D662}" type="pres">
      <dgm:prSet presAssocID="{23357C2E-7B86-4445-8C60-DE88AC03BF19}" presName="compNode" presStyleCnt="0"/>
      <dgm:spPr/>
    </dgm:pt>
    <dgm:pt modelId="{22DC40A5-6092-4109-8792-D7668597F8E6}" type="pres">
      <dgm:prSet presAssocID="{23357C2E-7B86-4445-8C60-DE88AC03BF19}" presName="dummyConnPt" presStyleCnt="0"/>
      <dgm:spPr/>
    </dgm:pt>
    <dgm:pt modelId="{D9399637-F299-4A2A-B6CD-801951DB4009}" type="pres">
      <dgm:prSet presAssocID="{23357C2E-7B86-4445-8C60-DE88AC03BF19}" presName="node" presStyleLbl="node1" presStyleIdx="5" presStyleCnt="9">
        <dgm:presLayoutVars>
          <dgm:bulletEnabled val="1"/>
        </dgm:presLayoutVars>
      </dgm:prSet>
      <dgm:spPr/>
    </dgm:pt>
    <dgm:pt modelId="{FBA99E5B-6F26-44DC-B60C-10538844995C}" type="pres">
      <dgm:prSet presAssocID="{D90E6F53-5B60-41E2-8181-0B4B67695B88}" presName="sibTrans" presStyleLbl="bgSibTrans2D1" presStyleIdx="5" presStyleCnt="8"/>
      <dgm:spPr/>
    </dgm:pt>
    <dgm:pt modelId="{73B47D7C-FB83-461E-BDAE-D06CAED98D67}" type="pres">
      <dgm:prSet presAssocID="{1531D0A2-AC9D-4124-B3C5-460BF3689BC4}" presName="compNode" presStyleCnt="0"/>
      <dgm:spPr/>
    </dgm:pt>
    <dgm:pt modelId="{3CD4118E-0821-454D-BD63-B3BAE71BCFD1}" type="pres">
      <dgm:prSet presAssocID="{1531D0A2-AC9D-4124-B3C5-460BF3689BC4}" presName="dummyConnPt" presStyleCnt="0"/>
      <dgm:spPr/>
    </dgm:pt>
    <dgm:pt modelId="{6897A696-F200-46D3-BA09-456F63F46235}" type="pres">
      <dgm:prSet presAssocID="{1531D0A2-AC9D-4124-B3C5-460BF3689BC4}" presName="node" presStyleLbl="node1" presStyleIdx="6" presStyleCnt="9">
        <dgm:presLayoutVars>
          <dgm:bulletEnabled val="1"/>
        </dgm:presLayoutVars>
      </dgm:prSet>
      <dgm:spPr/>
    </dgm:pt>
    <dgm:pt modelId="{7227778F-5464-4920-A6A9-97FC04619E0C}" type="pres">
      <dgm:prSet presAssocID="{72304CB8-EDA4-4609-A321-96F9C8A4FF79}" presName="sibTrans" presStyleLbl="bgSibTrans2D1" presStyleIdx="6" presStyleCnt="8"/>
      <dgm:spPr/>
    </dgm:pt>
    <dgm:pt modelId="{A670DE95-4C01-40C3-A707-A859F550B33C}" type="pres">
      <dgm:prSet presAssocID="{BA184038-FB19-4588-8C9E-9CF1D0927F68}" presName="compNode" presStyleCnt="0"/>
      <dgm:spPr/>
    </dgm:pt>
    <dgm:pt modelId="{6E3B9B40-CE54-4026-A5BA-8D4055BC2C43}" type="pres">
      <dgm:prSet presAssocID="{BA184038-FB19-4588-8C9E-9CF1D0927F68}" presName="dummyConnPt" presStyleCnt="0"/>
      <dgm:spPr/>
    </dgm:pt>
    <dgm:pt modelId="{B598F875-438A-4EEA-8258-7EAD626504CA}" type="pres">
      <dgm:prSet presAssocID="{BA184038-FB19-4588-8C9E-9CF1D0927F68}" presName="node" presStyleLbl="node1" presStyleIdx="7" presStyleCnt="9">
        <dgm:presLayoutVars>
          <dgm:bulletEnabled val="1"/>
        </dgm:presLayoutVars>
      </dgm:prSet>
      <dgm:spPr/>
    </dgm:pt>
    <dgm:pt modelId="{5CAAB23A-8892-4EA9-93F3-188EA4DBE6C5}" type="pres">
      <dgm:prSet presAssocID="{2CA565F7-9FE3-45BA-8905-059DFB88E3E0}" presName="sibTrans" presStyleLbl="bgSibTrans2D1" presStyleIdx="7" presStyleCnt="8"/>
      <dgm:spPr/>
    </dgm:pt>
    <dgm:pt modelId="{0FF99E94-D736-4A91-84CD-D7470E5DE508}" type="pres">
      <dgm:prSet presAssocID="{2ED1FF85-DDD6-43E8-B2ED-7DB2EAAD2A75}" presName="compNode" presStyleCnt="0"/>
      <dgm:spPr/>
    </dgm:pt>
    <dgm:pt modelId="{C84A2CB4-4E0A-4241-961B-52E6836EA741}" type="pres">
      <dgm:prSet presAssocID="{2ED1FF85-DDD6-43E8-B2ED-7DB2EAAD2A75}" presName="dummyConnPt" presStyleCnt="0"/>
      <dgm:spPr/>
    </dgm:pt>
    <dgm:pt modelId="{CFA9D315-967B-48FD-9E12-7E780B779BDC}" type="pres">
      <dgm:prSet presAssocID="{2ED1FF85-DDD6-43E8-B2ED-7DB2EAAD2A75}" presName="node" presStyleLbl="node1" presStyleIdx="8" presStyleCnt="9">
        <dgm:presLayoutVars>
          <dgm:bulletEnabled val="1"/>
        </dgm:presLayoutVars>
      </dgm:prSet>
      <dgm:spPr/>
    </dgm:pt>
  </dgm:ptLst>
  <dgm:cxnLst>
    <dgm:cxn modelId="{B297B708-AB87-4E24-ACE1-4CD0A20E2291}" type="presOf" srcId="{D90E6F53-5B60-41E2-8181-0B4B67695B88}" destId="{FBA99E5B-6F26-44DC-B60C-10538844995C}" srcOrd="0" destOrd="0" presId="urn:microsoft.com/office/officeart/2005/8/layout/bProcess4"/>
    <dgm:cxn modelId="{3EA41A0C-3FE3-41ED-83E7-3EDFB15AAAF7}" type="presOf" srcId="{2ED1FF85-DDD6-43E8-B2ED-7DB2EAAD2A75}" destId="{CFA9D315-967B-48FD-9E12-7E780B779BDC}" srcOrd="0" destOrd="0" presId="urn:microsoft.com/office/officeart/2005/8/layout/bProcess4"/>
    <dgm:cxn modelId="{02FD0812-DA8F-4919-AC69-21F63E003E18}" type="presOf" srcId="{4381AEE0-10F7-4948-BFE2-17C0B1F18C49}" destId="{D1C0368D-3C7D-4B0C-AF92-96900663AB25}" srcOrd="0" destOrd="0" presId="urn:microsoft.com/office/officeart/2005/8/layout/bProcess4"/>
    <dgm:cxn modelId="{DEA96D1E-547C-451F-9785-1D668AE095F2}" srcId="{E1DE3721-395A-40D6-9CED-7BF5A83B1A41}" destId="{4381AEE0-10F7-4948-BFE2-17C0B1F18C49}" srcOrd="4" destOrd="0" parTransId="{A08A5E92-E3F5-420E-95D5-E3FB26D0F0DB}" sibTransId="{49812129-18BF-4B7F-9B17-835780FA0296}"/>
    <dgm:cxn modelId="{F15DD71F-9E32-49B3-8E5D-C234F206006E}" type="presOf" srcId="{858EA043-5564-4A66-A62B-96ED8104511E}" destId="{36A7E95D-FCD0-4807-A0B8-322CBEC0728A}" srcOrd="0" destOrd="0" presId="urn:microsoft.com/office/officeart/2005/8/layout/bProcess4"/>
    <dgm:cxn modelId="{25A64228-5F31-408B-8597-8C9FA704FE38}" type="presOf" srcId="{49812129-18BF-4B7F-9B17-835780FA0296}" destId="{C739B81B-F1CD-4367-A88C-4729FD9EDA44}" srcOrd="0" destOrd="0" presId="urn:microsoft.com/office/officeart/2005/8/layout/bProcess4"/>
    <dgm:cxn modelId="{44EBA82B-1C00-431F-AFF6-244B1C19B945}" type="presOf" srcId="{483AA156-4710-4E21-9D89-DF0C8002F920}" destId="{C8CA7F6D-CE6F-43DD-95AF-FD38BE38B230}" srcOrd="0" destOrd="0" presId="urn:microsoft.com/office/officeart/2005/8/layout/bProcess4"/>
    <dgm:cxn modelId="{ACAD1E30-9E9E-4356-AE10-F073BF3B7733}" type="presOf" srcId="{72304CB8-EDA4-4609-A321-96F9C8A4FF79}" destId="{7227778F-5464-4920-A6A9-97FC04619E0C}" srcOrd="0" destOrd="0" presId="urn:microsoft.com/office/officeart/2005/8/layout/bProcess4"/>
    <dgm:cxn modelId="{F3EC2240-2EA5-4837-9595-CD45B3E0E2A0}" srcId="{E1DE3721-395A-40D6-9CED-7BF5A83B1A41}" destId="{1531D0A2-AC9D-4124-B3C5-460BF3689BC4}" srcOrd="6" destOrd="0" parTransId="{3C386C6C-7723-4402-9593-F75F4598E363}" sibTransId="{72304CB8-EDA4-4609-A321-96F9C8A4FF79}"/>
    <dgm:cxn modelId="{1C961367-6359-4D6D-82A7-7EC90307EDB9}" type="presOf" srcId="{C773F22B-E106-425D-8D8C-5A795BBFE108}" destId="{C9D609B7-289B-4C78-A6E7-6E546FD534FE}" srcOrd="0" destOrd="0" presId="urn:microsoft.com/office/officeart/2005/8/layout/bProcess4"/>
    <dgm:cxn modelId="{B7DA4949-535C-4483-B6D5-9351FF28B009}" type="presOf" srcId="{2CA565F7-9FE3-45BA-8905-059DFB88E3E0}" destId="{5CAAB23A-8892-4EA9-93F3-188EA4DBE6C5}" srcOrd="0" destOrd="0" presId="urn:microsoft.com/office/officeart/2005/8/layout/bProcess4"/>
    <dgm:cxn modelId="{B9DF5C4D-C404-4F87-9F4C-BEF339834C62}" srcId="{E1DE3721-395A-40D6-9CED-7BF5A83B1A41}" destId="{8622984C-3C77-4C2D-A8F6-D0A7705D3C22}" srcOrd="2" destOrd="0" parTransId="{A25B01DC-9BBA-4527-9CA8-5C20AA76981B}" sibTransId="{CF673DAE-33FD-4465-97FA-1DF4FAD86C37}"/>
    <dgm:cxn modelId="{39875C74-422D-4FB2-A05E-E05A05780A4E}" srcId="{E1DE3721-395A-40D6-9CED-7BF5A83B1A41}" destId="{483AA156-4710-4E21-9D89-DF0C8002F920}" srcOrd="1" destOrd="0" parTransId="{CAE99BD5-2B70-47C3-9945-B07CB549CE68}" sibTransId="{858EA043-5564-4A66-A62B-96ED8104511E}"/>
    <dgm:cxn modelId="{2A487F76-2CE6-415E-933A-2A4B93E0C964}" srcId="{E1DE3721-395A-40D6-9CED-7BF5A83B1A41}" destId="{23357C2E-7B86-4445-8C60-DE88AC03BF19}" srcOrd="5" destOrd="0" parTransId="{60E1F164-884A-4093-9BC9-7AD4D3E8342B}" sibTransId="{D90E6F53-5B60-41E2-8181-0B4B67695B88}"/>
    <dgm:cxn modelId="{FA60357B-9E01-4B0D-9608-A11C1C8C47F4}" srcId="{E1DE3721-395A-40D6-9CED-7BF5A83B1A41}" destId="{2ED1FF85-DDD6-43E8-B2ED-7DB2EAAD2A75}" srcOrd="8" destOrd="0" parTransId="{0BBD7506-F470-4697-84CA-12354ADE1C1E}" sibTransId="{9FF9F559-9FAE-4B08-ACA1-D6D839F188FD}"/>
    <dgm:cxn modelId="{0B50F67B-1235-4606-BE80-1D6E57801C27}" type="presOf" srcId="{1E213268-A25D-45B6-86F3-AEC51DD06C3A}" destId="{5096C396-14B4-40B3-8DC6-DE808781E430}" srcOrd="0" destOrd="0" presId="urn:microsoft.com/office/officeart/2005/8/layout/bProcess4"/>
    <dgm:cxn modelId="{F394E18A-552D-4F16-B94F-740BAE880181}" type="presOf" srcId="{8622984C-3C77-4C2D-A8F6-D0A7705D3C22}" destId="{CC20BC2F-F433-411C-9B6D-BCDB389CE86D}" srcOrd="0" destOrd="0" presId="urn:microsoft.com/office/officeart/2005/8/layout/bProcess4"/>
    <dgm:cxn modelId="{AE943A9A-0CAA-4193-98C6-9BA4D990D5E1}" type="presOf" srcId="{E1DE3721-395A-40D6-9CED-7BF5A83B1A41}" destId="{A8AD9AE3-BF69-4FA5-8D27-7F8ED3EEC815}" srcOrd="0" destOrd="0" presId="urn:microsoft.com/office/officeart/2005/8/layout/bProcess4"/>
    <dgm:cxn modelId="{3CC091A8-A694-4E85-921F-5D9DEF19E055}" type="presOf" srcId="{23357C2E-7B86-4445-8C60-DE88AC03BF19}" destId="{D9399637-F299-4A2A-B6CD-801951DB4009}" srcOrd="0" destOrd="0" presId="urn:microsoft.com/office/officeart/2005/8/layout/bProcess4"/>
    <dgm:cxn modelId="{8CA3C4A9-692E-471B-8F38-76A3CF474559}" type="presOf" srcId="{5C4FCA5B-B21C-479C-93A2-AE1C2E393C75}" destId="{266C59F3-8A0D-44C3-8215-D69CD2ADEF11}" srcOrd="0" destOrd="0" presId="urn:microsoft.com/office/officeart/2005/8/layout/bProcess4"/>
    <dgm:cxn modelId="{50B15EC3-A375-4E72-AB6D-E40C3359C8C0}" type="presOf" srcId="{CF673DAE-33FD-4465-97FA-1DF4FAD86C37}" destId="{F5982857-DB24-48D6-8451-CB5E05A06198}" srcOrd="0" destOrd="0" presId="urn:microsoft.com/office/officeart/2005/8/layout/bProcess4"/>
    <dgm:cxn modelId="{B30546D4-4A64-4B3C-A279-771A6A10F572}" srcId="{E1DE3721-395A-40D6-9CED-7BF5A83B1A41}" destId="{BA184038-FB19-4588-8C9E-9CF1D0927F68}" srcOrd="7" destOrd="0" parTransId="{B97013CD-83AF-4870-91A8-F75F5925B4F6}" sibTransId="{2CA565F7-9FE3-45BA-8905-059DFB88E3E0}"/>
    <dgm:cxn modelId="{447549E4-B7A5-48A2-B34A-2937644A26BE}" type="presOf" srcId="{1531D0A2-AC9D-4124-B3C5-460BF3689BC4}" destId="{6897A696-F200-46D3-BA09-456F63F46235}" srcOrd="0" destOrd="0" presId="urn:microsoft.com/office/officeart/2005/8/layout/bProcess4"/>
    <dgm:cxn modelId="{153BFBED-F1B2-486E-B3A5-3EA7C28C71E8}" srcId="{E1DE3721-395A-40D6-9CED-7BF5A83B1A41}" destId="{3794E1CC-F82C-499E-874F-B030066A34F1}" srcOrd="0" destOrd="0" parTransId="{0F14B01F-1BA5-4C78-B2B4-354E83A26B6E}" sibTransId="{1E213268-A25D-45B6-86F3-AEC51DD06C3A}"/>
    <dgm:cxn modelId="{72A61FF9-5FCA-4239-90A7-D43741884FD9}" type="presOf" srcId="{3794E1CC-F82C-499E-874F-B030066A34F1}" destId="{BA9DE456-9798-44D4-B5BF-E53E5889DA58}" srcOrd="0" destOrd="0" presId="urn:microsoft.com/office/officeart/2005/8/layout/bProcess4"/>
    <dgm:cxn modelId="{6DE314FB-DC7B-4CAA-B74C-2A09F3883352}" type="presOf" srcId="{BA184038-FB19-4588-8C9E-9CF1D0927F68}" destId="{B598F875-438A-4EEA-8258-7EAD626504CA}" srcOrd="0" destOrd="0" presId="urn:microsoft.com/office/officeart/2005/8/layout/bProcess4"/>
    <dgm:cxn modelId="{458741FC-9C60-4111-BE93-286BE3FE04A4}" srcId="{E1DE3721-395A-40D6-9CED-7BF5A83B1A41}" destId="{C773F22B-E106-425D-8D8C-5A795BBFE108}" srcOrd="3" destOrd="0" parTransId="{D73CD3C2-2D12-40BE-AC0C-21E32DB7153C}" sibTransId="{5C4FCA5B-B21C-479C-93A2-AE1C2E393C75}"/>
    <dgm:cxn modelId="{DF3F2778-549E-471A-BE23-3B960C3A316E}" type="presParOf" srcId="{A8AD9AE3-BF69-4FA5-8D27-7F8ED3EEC815}" destId="{8FC0B5BC-09E8-4151-9C13-2B6C1D9B8091}" srcOrd="0" destOrd="0" presId="urn:microsoft.com/office/officeart/2005/8/layout/bProcess4"/>
    <dgm:cxn modelId="{4535CD31-7D42-4688-B314-D8FCA0DBD06A}" type="presParOf" srcId="{8FC0B5BC-09E8-4151-9C13-2B6C1D9B8091}" destId="{2791C040-1039-4068-9E3A-15037B612C49}" srcOrd="0" destOrd="0" presId="urn:microsoft.com/office/officeart/2005/8/layout/bProcess4"/>
    <dgm:cxn modelId="{592FB584-FA74-4526-B430-660FC30A7DF8}" type="presParOf" srcId="{8FC0B5BC-09E8-4151-9C13-2B6C1D9B8091}" destId="{BA9DE456-9798-44D4-B5BF-E53E5889DA58}" srcOrd="1" destOrd="0" presId="urn:microsoft.com/office/officeart/2005/8/layout/bProcess4"/>
    <dgm:cxn modelId="{CA0A118A-C659-4F37-8C60-E35EBE744514}" type="presParOf" srcId="{A8AD9AE3-BF69-4FA5-8D27-7F8ED3EEC815}" destId="{5096C396-14B4-40B3-8DC6-DE808781E430}" srcOrd="1" destOrd="0" presId="urn:microsoft.com/office/officeart/2005/8/layout/bProcess4"/>
    <dgm:cxn modelId="{AEB2D8D7-76A5-4A35-8903-B9B5DBE25C0D}" type="presParOf" srcId="{A8AD9AE3-BF69-4FA5-8D27-7F8ED3EEC815}" destId="{55DB80DF-6762-43BC-96A2-088414D8532E}" srcOrd="2" destOrd="0" presId="urn:microsoft.com/office/officeart/2005/8/layout/bProcess4"/>
    <dgm:cxn modelId="{1869E62C-F407-405C-A987-B918742B2BAD}" type="presParOf" srcId="{55DB80DF-6762-43BC-96A2-088414D8532E}" destId="{7C165740-CFED-4262-BDCD-F674DAFD45C1}" srcOrd="0" destOrd="0" presId="urn:microsoft.com/office/officeart/2005/8/layout/bProcess4"/>
    <dgm:cxn modelId="{CF04A4B0-9317-48A5-B48B-7BD9AC6DA2DE}" type="presParOf" srcId="{55DB80DF-6762-43BC-96A2-088414D8532E}" destId="{C8CA7F6D-CE6F-43DD-95AF-FD38BE38B230}" srcOrd="1" destOrd="0" presId="urn:microsoft.com/office/officeart/2005/8/layout/bProcess4"/>
    <dgm:cxn modelId="{E1F4E822-639D-482F-95B2-3D0835B9AAC4}" type="presParOf" srcId="{A8AD9AE3-BF69-4FA5-8D27-7F8ED3EEC815}" destId="{36A7E95D-FCD0-4807-A0B8-322CBEC0728A}" srcOrd="3" destOrd="0" presId="urn:microsoft.com/office/officeart/2005/8/layout/bProcess4"/>
    <dgm:cxn modelId="{75618D1E-130D-47F7-93A3-51BF36C58A18}" type="presParOf" srcId="{A8AD9AE3-BF69-4FA5-8D27-7F8ED3EEC815}" destId="{840CA218-30E4-40AE-8FED-1E93854D5838}" srcOrd="4" destOrd="0" presId="urn:microsoft.com/office/officeart/2005/8/layout/bProcess4"/>
    <dgm:cxn modelId="{F3A68D23-9CD8-41F4-8E7B-CCD0B760C6F1}" type="presParOf" srcId="{840CA218-30E4-40AE-8FED-1E93854D5838}" destId="{7A5899C1-0BF0-4896-85AD-EC9762BCB204}" srcOrd="0" destOrd="0" presId="urn:microsoft.com/office/officeart/2005/8/layout/bProcess4"/>
    <dgm:cxn modelId="{5E76301F-C586-45D4-991C-6221A04AB4F4}" type="presParOf" srcId="{840CA218-30E4-40AE-8FED-1E93854D5838}" destId="{CC20BC2F-F433-411C-9B6D-BCDB389CE86D}" srcOrd="1" destOrd="0" presId="urn:microsoft.com/office/officeart/2005/8/layout/bProcess4"/>
    <dgm:cxn modelId="{9E62CBB2-56BD-45DE-A6A0-205AB815B337}" type="presParOf" srcId="{A8AD9AE3-BF69-4FA5-8D27-7F8ED3EEC815}" destId="{F5982857-DB24-48D6-8451-CB5E05A06198}" srcOrd="5" destOrd="0" presId="urn:microsoft.com/office/officeart/2005/8/layout/bProcess4"/>
    <dgm:cxn modelId="{C9545019-E7BC-4E08-A0F1-03F00A508B17}" type="presParOf" srcId="{A8AD9AE3-BF69-4FA5-8D27-7F8ED3EEC815}" destId="{A3CBD5B6-F52B-4860-8F6B-ADA42E214286}" srcOrd="6" destOrd="0" presId="urn:microsoft.com/office/officeart/2005/8/layout/bProcess4"/>
    <dgm:cxn modelId="{886849F1-C40C-4299-AC0B-3AA658C66137}" type="presParOf" srcId="{A3CBD5B6-F52B-4860-8F6B-ADA42E214286}" destId="{08874538-57A5-4D2B-B50A-AF00AE2D834F}" srcOrd="0" destOrd="0" presId="urn:microsoft.com/office/officeart/2005/8/layout/bProcess4"/>
    <dgm:cxn modelId="{DBF58BD2-E0BC-4427-8B02-7652C6392F11}" type="presParOf" srcId="{A3CBD5B6-F52B-4860-8F6B-ADA42E214286}" destId="{C9D609B7-289B-4C78-A6E7-6E546FD534FE}" srcOrd="1" destOrd="0" presId="urn:microsoft.com/office/officeart/2005/8/layout/bProcess4"/>
    <dgm:cxn modelId="{4F848140-3E9D-4445-8237-FE55FC4A3C1E}" type="presParOf" srcId="{A8AD9AE3-BF69-4FA5-8D27-7F8ED3EEC815}" destId="{266C59F3-8A0D-44C3-8215-D69CD2ADEF11}" srcOrd="7" destOrd="0" presId="urn:microsoft.com/office/officeart/2005/8/layout/bProcess4"/>
    <dgm:cxn modelId="{0C4D00B9-7CD7-4143-A1C7-6C4A8EB1ECCA}" type="presParOf" srcId="{A8AD9AE3-BF69-4FA5-8D27-7F8ED3EEC815}" destId="{A2A11302-5DFD-4801-A4BF-CA24DAE3D750}" srcOrd="8" destOrd="0" presId="urn:microsoft.com/office/officeart/2005/8/layout/bProcess4"/>
    <dgm:cxn modelId="{C25F1EBF-11F5-45DE-8DA5-CEAE58A6E214}" type="presParOf" srcId="{A2A11302-5DFD-4801-A4BF-CA24DAE3D750}" destId="{BF632F56-D168-4C9F-BDB3-B892C396B2B9}" srcOrd="0" destOrd="0" presId="urn:microsoft.com/office/officeart/2005/8/layout/bProcess4"/>
    <dgm:cxn modelId="{B3D0AEEE-F90E-48D9-8743-14C64DD53E91}" type="presParOf" srcId="{A2A11302-5DFD-4801-A4BF-CA24DAE3D750}" destId="{D1C0368D-3C7D-4B0C-AF92-96900663AB25}" srcOrd="1" destOrd="0" presId="urn:microsoft.com/office/officeart/2005/8/layout/bProcess4"/>
    <dgm:cxn modelId="{0F50A7D7-01CF-4E4A-A5A7-1B673A6BE6B1}" type="presParOf" srcId="{A8AD9AE3-BF69-4FA5-8D27-7F8ED3EEC815}" destId="{C739B81B-F1CD-4367-A88C-4729FD9EDA44}" srcOrd="9" destOrd="0" presId="urn:microsoft.com/office/officeart/2005/8/layout/bProcess4"/>
    <dgm:cxn modelId="{6B5C7ACB-6407-4B81-93C9-7BB818D2AF25}" type="presParOf" srcId="{A8AD9AE3-BF69-4FA5-8D27-7F8ED3EEC815}" destId="{A6670A97-397E-4DF4-B296-62F453D1D662}" srcOrd="10" destOrd="0" presId="urn:microsoft.com/office/officeart/2005/8/layout/bProcess4"/>
    <dgm:cxn modelId="{905E55B7-F442-499C-9A53-1B5DA833299A}" type="presParOf" srcId="{A6670A97-397E-4DF4-B296-62F453D1D662}" destId="{22DC40A5-6092-4109-8792-D7668597F8E6}" srcOrd="0" destOrd="0" presId="urn:microsoft.com/office/officeart/2005/8/layout/bProcess4"/>
    <dgm:cxn modelId="{5DC7BBF1-5EB8-4418-8F0F-09DE66E0C8A0}" type="presParOf" srcId="{A6670A97-397E-4DF4-B296-62F453D1D662}" destId="{D9399637-F299-4A2A-B6CD-801951DB4009}" srcOrd="1" destOrd="0" presId="urn:microsoft.com/office/officeart/2005/8/layout/bProcess4"/>
    <dgm:cxn modelId="{CF96EC39-97AB-4CC3-9365-BCC75E9A214F}" type="presParOf" srcId="{A8AD9AE3-BF69-4FA5-8D27-7F8ED3EEC815}" destId="{FBA99E5B-6F26-44DC-B60C-10538844995C}" srcOrd="11" destOrd="0" presId="urn:microsoft.com/office/officeart/2005/8/layout/bProcess4"/>
    <dgm:cxn modelId="{628B75D1-4D53-47A2-8D63-D466F41CD4CB}" type="presParOf" srcId="{A8AD9AE3-BF69-4FA5-8D27-7F8ED3EEC815}" destId="{73B47D7C-FB83-461E-BDAE-D06CAED98D67}" srcOrd="12" destOrd="0" presId="urn:microsoft.com/office/officeart/2005/8/layout/bProcess4"/>
    <dgm:cxn modelId="{6094B167-AE3E-4C05-B33F-353AE98CEAAA}" type="presParOf" srcId="{73B47D7C-FB83-461E-BDAE-D06CAED98D67}" destId="{3CD4118E-0821-454D-BD63-B3BAE71BCFD1}" srcOrd="0" destOrd="0" presId="urn:microsoft.com/office/officeart/2005/8/layout/bProcess4"/>
    <dgm:cxn modelId="{2AFB73F3-0D61-4D13-9B03-2418608A426E}" type="presParOf" srcId="{73B47D7C-FB83-461E-BDAE-D06CAED98D67}" destId="{6897A696-F200-46D3-BA09-456F63F46235}" srcOrd="1" destOrd="0" presId="urn:microsoft.com/office/officeart/2005/8/layout/bProcess4"/>
    <dgm:cxn modelId="{5EB78565-D2E7-4FA4-A980-7C6DEBEE75DD}" type="presParOf" srcId="{A8AD9AE3-BF69-4FA5-8D27-7F8ED3EEC815}" destId="{7227778F-5464-4920-A6A9-97FC04619E0C}" srcOrd="13" destOrd="0" presId="urn:microsoft.com/office/officeart/2005/8/layout/bProcess4"/>
    <dgm:cxn modelId="{5CC78B5B-EC35-468A-A015-28E7A85F469B}" type="presParOf" srcId="{A8AD9AE3-BF69-4FA5-8D27-7F8ED3EEC815}" destId="{A670DE95-4C01-40C3-A707-A859F550B33C}" srcOrd="14" destOrd="0" presId="urn:microsoft.com/office/officeart/2005/8/layout/bProcess4"/>
    <dgm:cxn modelId="{AA53AB74-177A-478E-A105-01899E148146}" type="presParOf" srcId="{A670DE95-4C01-40C3-A707-A859F550B33C}" destId="{6E3B9B40-CE54-4026-A5BA-8D4055BC2C43}" srcOrd="0" destOrd="0" presId="urn:microsoft.com/office/officeart/2005/8/layout/bProcess4"/>
    <dgm:cxn modelId="{E6B067D1-0499-4C1E-A03E-D5E267196D4B}" type="presParOf" srcId="{A670DE95-4C01-40C3-A707-A859F550B33C}" destId="{B598F875-438A-4EEA-8258-7EAD626504CA}" srcOrd="1" destOrd="0" presId="urn:microsoft.com/office/officeart/2005/8/layout/bProcess4"/>
    <dgm:cxn modelId="{F986F73F-1AA8-4950-9215-186AE1B2B62D}" type="presParOf" srcId="{A8AD9AE3-BF69-4FA5-8D27-7F8ED3EEC815}" destId="{5CAAB23A-8892-4EA9-93F3-188EA4DBE6C5}" srcOrd="15" destOrd="0" presId="urn:microsoft.com/office/officeart/2005/8/layout/bProcess4"/>
    <dgm:cxn modelId="{D8DCDD7E-D8D1-4721-8C1D-9151282183F6}" type="presParOf" srcId="{A8AD9AE3-BF69-4FA5-8D27-7F8ED3EEC815}" destId="{0FF99E94-D736-4A91-84CD-D7470E5DE508}" srcOrd="16" destOrd="0" presId="urn:microsoft.com/office/officeart/2005/8/layout/bProcess4"/>
    <dgm:cxn modelId="{85DE4AB8-268E-49E6-B5AA-2A505EA1CC9B}" type="presParOf" srcId="{0FF99E94-D736-4A91-84CD-D7470E5DE508}" destId="{C84A2CB4-4E0A-4241-961B-52E6836EA741}" srcOrd="0" destOrd="0" presId="urn:microsoft.com/office/officeart/2005/8/layout/bProcess4"/>
    <dgm:cxn modelId="{FC5CE8B2-0126-476C-9041-C7022AB5E246}" type="presParOf" srcId="{0FF99E94-D736-4A91-84CD-D7470E5DE508}" destId="{CFA9D315-967B-48FD-9E12-7E780B779BDC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10467-91D7-4DF1-B574-FFB8DADDA296}">
      <dsp:nvSpPr>
        <dsp:cNvPr id="0" name=""/>
        <dsp:cNvSpPr/>
      </dsp:nvSpPr>
      <dsp:spPr>
        <a:xfrm>
          <a:off x="887811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470F7F7-8DF1-47EB-B261-6A8FC2DF7E25}">
      <dsp:nvSpPr>
        <dsp:cNvPr id="0" name=""/>
        <dsp:cNvSpPr/>
      </dsp:nvSpPr>
      <dsp:spPr>
        <a:xfrm>
          <a:off x="3296709" y="454348"/>
          <a:ext cx="4560613" cy="122565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b="1" kern="1200" dirty="0" err="1">
              <a:latin typeface="Kruti Dev 010" pitchFamily="2" charset="0"/>
            </a:rPr>
            <a:t>i`Foh</a:t>
          </a:r>
          <a:r>
            <a:rPr lang="en-IN" sz="2400" b="1" kern="1200" dirty="0">
              <a:latin typeface="Kruti Dev 010" pitchFamily="2" charset="0"/>
            </a:rPr>
            <a:t> ds vkUrfjd </a:t>
          </a:r>
          <a:r>
            <a:rPr lang="en-IN" sz="2400" b="1" kern="1200" dirty="0" err="1">
              <a:latin typeface="Kruti Dev 010" pitchFamily="2" charset="0"/>
            </a:rPr>
            <a:t>Hkkx</a:t>
          </a:r>
          <a:r>
            <a:rPr lang="en-IN" sz="2400" b="1" kern="1200" dirty="0">
              <a:latin typeface="Kruti Dev 010" pitchFamily="2" charset="0"/>
            </a:rPr>
            <a:t> </a:t>
          </a:r>
          <a:r>
            <a:rPr lang="en-IN" sz="2400" b="1" kern="1200" dirty="0" err="1">
              <a:latin typeface="Kruti Dev 010" pitchFamily="2" charset="0"/>
            </a:rPr>
            <a:t>esa</a:t>
          </a:r>
          <a:r>
            <a:rPr lang="en-IN" sz="2400" b="1" kern="1200" dirty="0">
              <a:latin typeface="Kruti Dev 010" pitchFamily="2" charset="0"/>
            </a:rPr>
            <a:t> </a:t>
          </a:r>
          <a:r>
            <a:rPr lang="en-IN" sz="2400" b="1" kern="1200" dirty="0" err="1">
              <a:latin typeface="Kruti Dev 010" pitchFamily="2" charset="0"/>
            </a:rPr>
            <a:t>rkih</a:t>
          </a:r>
          <a:r>
            <a:rPr lang="en-IN" sz="2400" b="1" kern="1200" dirty="0">
              <a:latin typeface="Kruti Dev 010" pitchFamily="2" charset="0"/>
            </a:rPr>
            <a:t>; </a:t>
          </a:r>
          <a:r>
            <a:rPr lang="en-IN" sz="2400" b="1" kern="1200" dirty="0" err="1">
              <a:latin typeface="Kruti Dev 010" pitchFamily="2" charset="0"/>
            </a:rPr>
            <a:t>fo’kerk</a:t>
          </a:r>
          <a:r>
            <a:rPr lang="en-IN" sz="2400" b="1" kern="1200" dirty="0">
              <a:latin typeface="Kruti Dev 010" pitchFamily="2" charset="0"/>
            </a:rPr>
            <a:t>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b="1" kern="1200" dirty="0">
              <a:latin typeface="Kruti Dev 010" pitchFamily="2" charset="0"/>
            </a:rPr>
            <a:t>¼ </a:t>
          </a:r>
          <a:r>
            <a:rPr lang="en-IN" sz="2400" b="1" kern="1200" dirty="0">
              <a:latin typeface="Kalinga" pitchFamily="34" charset="0"/>
              <a:cs typeface="Kalinga" pitchFamily="34" charset="0"/>
            </a:rPr>
            <a:t>Thermal </a:t>
          </a:r>
          <a:r>
            <a:rPr lang="en-IN" sz="2400" b="1" kern="1200" dirty="0" err="1">
              <a:latin typeface="Kalinga" pitchFamily="34" charset="0"/>
              <a:cs typeface="Kalinga" pitchFamily="34" charset="0"/>
            </a:rPr>
            <a:t>extrimity</a:t>
          </a:r>
          <a:r>
            <a:rPr lang="en-IN" sz="2400" b="1" kern="1200" dirty="0">
              <a:latin typeface="Kalinga" pitchFamily="34" charset="0"/>
              <a:cs typeface="Kalinga" pitchFamily="34" charset="0"/>
            </a:rPr>
            <a:t> in earth’s interior</a:t>
          </a:r>
          <a:r>
            <a:rPr lang="en-IN" sz="2400" b="1" kern="1200" dirty="0">
              <a:latin typeface="Kruti Dev 010" pitchFamily="2" charset="0"/>
            </a:rPr>
            <a:t>½ </a:t>
          </a:r>
        </a:p>
      </dsp:txBody>
      <dsp:txXfrm>
        <a:off x="3356541" y="514180"/>
        <a:ext cx="4440949" cy="1105995"/>
      </dsp:txXfrm>
    </dsp:sp>
    <dsp:sp modelId="{B2DC3213-9D75-43DF-8550-B085C451545C}">
      <dsp:nvSpPr>
        <dsp:cNvPr id="0" name=""/>
        <dsp:cNvSpPr/>
      </dsp:nvSpPr>
      <dsp:spPr>
        <a:xfrm>
          <a:off x="2895599" y="2057402"/>
          <a:ext cx="5099594" cy="78320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b="1" kern="1200" dirty="0" err="1">
              <a:latin typeface="Kruti Dev 010" pitchFamily="2" charset="0"/>
            </a:rPr>
            <a:t>i`Foh</a:t>
          </a:r>
          <a:r>
            <a:rPr lang="en-IN" sz="2400" b="1" kern="1200" dirty="0">
              <a:latin typeface="Kruti Dev 010" pitchFamily="2" charset="0"/>
            </a:rPr>
            <a:t> ds vkUrfjd </a:t>
          </a:r>
          <a:r>
            <a:rPr lang="en-IN" sz="2400" b="1" kern="1200" dirty="0" err="1">
              <a:latin typeface="Kruti Dev 010" pitchFamily="2" charset="0"/>
            </a:rPr>
            <a:t>Hkkx</a:t>
          </a:r>
          <a:r>
            <a:rPr lang="en-IN" sz="2400" b="1" kern="1200" dirty="0">
              <a:latin typeface="Kruti Dev 010" pitchFamily="2" charset="0"/>
            </a:rPr>
            <a:t> </a:t>
          </a:r>
          <a:r>
            <a:rPr lang="en-IN" sz="2400" b="1" kern="1200" dirty="0" err="1">
              <a:latin typeface="Kruti Dev 010" pitchFamily="2" charset="0"/>
            </a:rPr>
            <a:t>esa</a:t>
          </a:r>
          <a:r>
            <a:rPr lang="en-IN" sz="2400" b="1" kern="1200" dirty="0">
              <a:latin typeface="Kruti Dev 010" pitchFamily="2" charset="0"/>
            </a:rPr>
            <a:t> </a:t>
          </a:r>
          <a:r>
            <a:rPr lang="en-IN" sz="2400" b="1" kern="1200" dirty="0" err="1">
              <a:latin typeface="Kruti Dev 010" pitchFamily="2" charset="0"/>
            </a:rPr>
            <a:t>pêkuksa</a:t>
          </a:r>
          <a:r>
            <a:rPr lang="en-IN" sz="2400" b="1" kern="1200" dirty="0">
              <a:latin typeface="Kruti Dev 010" pitchFamily="2" charset="0"/>
            </a:rPr>
            <a:t> dk </a:t>
          </a:r>
          <a:r>
            <a:rPr lang="en-IN" sz="2400" b="1" kern="1200" dirty="0" err="1">
              <a:latin typeface="Kruti Dev 010" pitchFamily="2" charset="0"/>
            </a:rPr>
            <a:t>QSyko</a:t>
          </a:r>
          <a:r>
            <a:rPr lang="en-IN" sz="2400" b="1" kern="1200" dirty="0">
              <a:latin typeface="Kruti Dev 010" pitchFamily="2" charset="0"/>
            </a:rPr>
            <a:t> ,</a:t>
          </a:r>
          <a:r>
            <a:rPr lang="en-IN" sz="2400" b="1" kern="1200" dirty="0" err="1">
              <a:latin typeface="Kruti Dev 010" pitchFamily="2" charset="0"/>
            </a:rPr>
            <a:t>oa</a:t>
          </a:r>
          <a:r>
            <a:rPr lang="en-IN" sz="2400" b="1" kern="1200" dirty="0">
              <a:latin typeface="Kruti Dev 010" pitchFamily="2" charset="0"/>
            </a:rPr>
            <a:t> </a:t>
          </a:r>
          <a:r>
            <a:rPr lang="en-IN" sz="2400" b="1" kern="1200" dirty="0" err="1">
              <a:latin typeface="Kruti Dev 010" pitchFamily="2" charset="0"/>
            </a:rPr>
            <a:t>fldqM+u</a:t>
          </a:r>
          <a:endParaRPr lang="en-IN" sz="2400" b="1" kern="1200" dirty="0"/>
        </a:p>
      </dsp:txBody>
      <dsp:txXfrm>
        <a:off x="2933832" y="2095635"/>
        <a:ext cx="5023128" cy="706737"/>
      </dsp:txXfrm>
    </dsp:sp>
    <dsp:sp modelId="{58424EEC-F8B3-490B-B6E5-F2077030E3C5}">
      <dsp:nvSpPr>
        <dsp:cNvPr id="0" name=""/>
        <dsp:cNvSpPr/>
      </dsp:nvSpPr>
      <dsp:spPr>
        <a:xfrm>
          <a:off x="2789482" y="3124204"/>
          <a:ext cx="5440117" cy="13147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b="1" kern="1200" dirty="0" err="1">
              <a:latin typeface="Kruti Dev 010" pitchFamily="2" charset="0"/>
            </a:rPr>
            <a:t>i`Foh</a:t>
          </a:r>
          <a:r>
            <a:rPr lang="en-IN" sz="2400" b="1" kern="1200" dirty="0">
              <a:latin typeface="Kruti Dev 010" pitchFamily="2" charset="0"/>
            </a:rPr>
            <a:t> ds vkUrfjd </a:t>
          </a:r>
          <a:r>
            <a:rPr lang="en-IN" sz="2400" b="1" kern="1200" dirty="0" err="1">
              <a:latin typeface="Kruti Dev 010" pitchFamily="2" charset="0"/>
            </a:rPr>
            <a:t>Hkkx</a:t>
          </a:r>
          <a:r>
            <a:rPr lang="en-IN" sz="2400" b="1" kern="1200" dirty="0">
              <a:latin typeface="Kruti Dev 010" pitchFamily="2" charset="0"/>
            </a:rPr>
            <a:t> </a:t>
          </a:r>
          <a:r>
            <a:rPr lang="en-IN" sz="2400" b="1" kern="1200" dirty="0" err="1">
              <a:latin typeface="Kruti Dev 010" pitchFamily="2" charset="0"/>
            </a:rPr>
            <a:t>esa</a:t>
          </a:r>
          <a:r>
            <a:rPr lang="en-IN" sz="2400" b="1" kern="1200" dirty="0">
              <a:latin typeface="Kruti Dev 010" pitchFamily="2" charset="0"/>
            </a:rPr>
            <a:t> </a:t>
          </a:r>
          <a:r>
            <a:rPr lang="en-IN" sz="2400" b="1" kern="1200" dirty="0" err="1">
              <a:latin typeface="Kruti Dev 010" pitchFamily="2" charset="0"/>
            </a:rPr>
            <a:t>rjy</a:t>
          </a:r>
          <a:r>
            <a:rPr lang="en-IN" sz="2400" b="1" kern="1200" dirty="0">
              <a:latin typeface="Kruti Dev 010" pitchFamily="2" charset="0"/>
            </a:rPr>
            <a:t> o v)</a:t>
          </a:r>
          <a:r>
            <a:rPr lang="en-IN" sz="2400" b="1" kern="1200" dirty="0" err="1">
              <a:latin typeface="Kruti Dev 010" pitchFamily="2" charset="0"/>
            </a:rPr>
            <a:t>Zrjy</a:t>
          </a:r>
          <a:r>
            <a:rPr lang="en-IN" sz="2400" b="1" kern="1200" dirty="0">
              <a:latin typeface="Kruti Dev 010" pitchFamily="2" charset="0"/>
            </a:rPr>
            <a:t> </a:t>
          </a:r>
          <a:r>
            <a:rPr lang="en-IN" sz="2400" b="1" kern="1200" dirty="0" err="1">
              <a:latin typeface="Kruti Dev 010" pitchFamily="2" charset="0"/>
            </a:rPr>
            <a:t>inkZFkksa</a:t>
          </a:r>
          <a:r>
            <a:rPr lang="en-IN" sz="2400" b="1" kern="1200" dirty="0">
              <a:latin typeface="Kruti Dev 010" pitchFamily="2" charset="0"/>
            </a:rPr>
            <a:t> dk </a:t>
          </a:r>
          <a:r>
            <a:rPr lang="en-IN" sz="2400" b="1" kern="1200" dirty="0" err="1">
              <a:latin typeface="Kruti Dev 010" pitchFamily="2" charset="0"/>
            </a:rPr>
            <a:t>LFkkukUrj.k</a:t>
          </a:r>
          <a:endParaRPr lang="en-IN" sz="2400" b="1" kern="1200" dirty="0"/>
        </a:p>
      </dsp:txBody>
      <dsp:txXfrm>
        <a:off x="2853660" y="3188382"/>
        <a:ext cx="5311761" cy="11863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AB7330-093B-4124-BDD0-36BC3D84959D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9497F1-FEC9-40C0-A7D7-136592D7ECF1}">
      <dsp:nvSpPr>
        <dsp:cNvPr id="0" name=""/>
        <dsp:cNvSpPr/>
      </dsp:nvSpPr>
      <dsp:spPr>
        <a:xfrm>
          <a:off x="2262981" y="0"/>
          <a:ext cx="62714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800" kern="1200" dirty="0" err="1">
              <a:latin typeface="Kruti Dev 010" pitchFamily="2" charset="0"/>
            </a:rPr>
            <a:t>vUrZtkr</a:t>
          </a:r>
          <a:r>
            <a:rPr lang="en-IN" sz="3800" kern="1200" dirty="0">
              <a:latin typeface="Kruti Dev 010" pitchFamily="2" charset="0"/>
            </a:rPr>
            <a:t> cy ¼ </a:t>
          </a:r>
          <a:r>
            <a:rPr lang="en-IN" sz="3800" kern="1200" dirty="0" err="1"/>
            <a:t>Endogenetic</a:t>
          </a:r>
          <a:r>
            <a:rPr lang="en-IN" sz="3800" kern="1200" dirty="0"/>
            <a:t> Force</a:t>
          </a:r>
          <a:r>
            <a:rPr lang="en-IN" sz="3800" kern="1200" dirty="0">
              <a:latin typeface="Kruti Dev 010" pitchFamily="2" charset="0"/>
            </a:rPr>
            <a:t>½ ds </a:t>
          </a:r>
          <a:r>
            <a:rPr lang="en-IN" sz="3800" kern="1200" dirty="0" err="1">
              <a:latin typeface="Kruti Dev 010" pitchFamily="2" charset="0"/>
            </a:rPr>
            <a:t>nks</a:t>
          </a:r>
          <a:r>
            <a:rPr lang="en-IN" sz="3800" kern="1200" dirty="0">
              <a:latin typeface="Kruti Dev 010" pitchFamily="2" charset="0"/>
            </a:rPr>
            <a:t> </a:t>
          </a:r>
          <a:r>
            <a:rPr lang="en-IN" sz="3800" kern="1200" dirty="0" err="1">
              <a:latin typeface="Kruti Dev 010" pitchFamily="2" charset="0"/>
            </a:rPr>
            <a:t>izdkj</a:t>
          </a:r>
          <a:endParaRPr lang="en-IN" sz="3800" kern="1200" dirty="0">
            <a:latin typeface="Kruti Dev 010" pitchFamily="2" charset="0"/>
          </a:endParaRPr>
        </a:p>
      </dsp:txBody>
      <dsp:txXfrm>
        <a:off x="2262981" y="0"/>
        <a:ext cx="6271418" cy="1357791"/>
      </dsp:txXfrm>
    </dsp:sp>
    <dsp:sp modelId="{B95FAC02-028B-4CA1-93AA-443261ACABEC}">
      <dsp:nvSpPr>
        <dsp:cNvPr id="0" name=""/>
        <dsp:cNvSpPr/>
      </dsp:nvSpPr>
      <dsp:spPr>
        <a:xfrm>
          <a:off x="792044" y="1357791"/>
          <a:ext cx="2941873" cy="294187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3374FD-A97B-4E7C-947D-4ADFA1D65091}">
      <dsp:nvSpPr>
        <dsp:cNvPr id="0" name=""/>
        <dsp:cNvSpPr/>
      </dsp:nvSpPr>
      <dsp:spPr>
        <a:xfrm>
          <a:off x="2262981" y="1357791"/>
          <a:ext cx="6271418" cy="29418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800" kern="1200" dirty="0">
              <a:latin typeface="Kruti Dev 010" pitchFamily="2" charset="0"/>
            </a:rPr>
            <a:t>1½ </a:t>
          </a:r>
          <a:r>
            <a:rPr lang="en-IN" sz="3800" kern="1200" dirty="0" err="1">
              <a:latin typeface="Kruti Dev 010" pitchFamily="2" charset="0"/>
            </a:rPr>
            <a:t>iVyfo:i.kh</a:t>
          </a:r>
          <a:r>
            <a:rPr lang="en-IN" sz="3800" kern="1200" dirty="0">
              <a:latin typeface="Kruti Dev 010" pitchFamily="2" charset="0"/>
            </a:rPr>
            <a:t> cy ¼</a:t>
          </a:r>
          <a:r>
            <a:rPr lang="en-IN" sz="3800" kern="1200" dirty="0"/>
            <a:t>Diastrophic Force</a:t>
          </a:r>
          <a:r>
            <a:rPr lang="en-IN" sz="3800" kern="1200" dirty="0">
              <a:latin typeface="Kruti Dev 010" pitchFamily="2" charset="0"/>
            </a:rPr>
            <a:t>½ </a:t>
          </a:r>
        </a:p>
      </dsp:txBody>
      <dsp:txXfrm>
        <a:off x="2262981" y="1357791"/>
        <a:ext cx="6271418" cy="1357787"/>
      </dsp:txXfrm>
    </dsp:sp>
    <dsp:sp modelId="{BC36A443-FE49-4848-8566-8E1A44EC19D7}">
      <dsp:nvSpPr>
        <dsp:cNvPr id="0" name=""/>
        <dsp:cNvSpPr/>
      </dsp:nvSpPr>
      <dsp:spPr>
        <a:xfrm>
          <a:off x="1584087" y="2715579"/>
          <a:ext cx="1357787" cy="135778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2FF218-B056-468A-AF5D-26C4F7A1CDF0}">
      <dsp:nvSpPr>
        <dsp:cNvPr id="0" name=""/>
        <dsp:cNvSpPr/>
      </dsp:nvSpPr>
      <dsp:spPr>
        <a:xfrm>
          <a:off x="2262981" y="2715579"/>
          <a:ext cx="6271418" cy="13577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800" kern="1200" dirty="0">
              <a:latin typeface="Kruti Dev 010" pitchFamily="2" charset="0"/>
            </a:rPr>
            <a:t>2½ </a:t>
          </a:r>
          <a:r>
            <a:rPr lang="en-IN" sz="3800" kern="1200" dirty="0" err="1">
              <a:latin typeface="Kruti Dev 010" pitchFamily="2" charset="0"/>
            </a:rPr>
            <a:t>vkDlfed</a:t>
          </a:r>
          <a:r>
            <a:rPr lang="en-IN" sz="3800" kern="1200" dirty="0">
              <a:latin typeface="Kruti Dev 010" pitchFamily="2" charset="0"/>
            </a:rPr>
            <a:t> </a:t>
          </a:r>
          <a:r>
            <a:rPr lang="en-IN" sz="3800" kern="1200" dirty="0" err="1">
              <a:latin typeface="Kruti Dev 010" pitchFamily="2" charset="0"/>
            </a:rPr>
            <a:t>vUrZtkr</a:t>
          </a:r>
          <a:r>
            <a:rPr lang="en-IN" sz="3800" kern="1200" dirty="0">
              <a:latin typeface="Kruti Dev 010" pitchFamily="2" charset="0"/>
            </a:rPr>
            <a:t> cy ¼</a:t>
          </a:r>
          <a:r>
            <a:rPr lang="en-IN" sz="3800" kern="1200" dirty="0"/>
            <a:t>Sudden </a:t>
          </a:r>
          <a:r>
            <a:rPr lang="en-IN" sz="3800" kern="1200" dirty="0" err="1"/>
            <a:t>Endogenetic</a:t>
          </a:r>
          <a:r>
            <a:rPr lang="en-IN" sz="3800" kern="1200" dirty="0"/>
            <a:t>  Force</a:t>
          </a:r>
          <a:r>
            <a:rPr lang="en-IN" sz="3800" kern="1200" dirty="0">
              <a:latin typeface="Kruti Dev 010" pitchFamily="2" charset="0"/>
            </a:rPr>
            <a:t>½ </a:t>
          </a:r>
        </a:p>
      </dsp:txBody>
      <dsp:txXfrm>
        <a:off x="2262981" y="2715579"/>
        <a:ext cx="6271418" cy="13577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108809-0C69-4FCA-AC0D-2E3E7E1958F4}">
      <dsp:nvSpPr>
        <dsp:cNvPr id="0" name=""/>
        <dsp:cNvSpPr/>
      </dsp:nvSpPr>
      <dsp:spPr>
        <a:xfrm>
          <a:off x="0" y="0"/>
          <a:ext cx="1905000" cy="19050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6182B0-A80E-4A0E-8911-5AF1CD1913CD}">
      <dsp:nvSpPr>
        <dsp:cNvPr id="0" name=""/>
        <dsp:cNvSpPr/>
      </dsp:nvSpPr>
      <dsp:spPr>
        <a:xfrm>
          <a:off x="952499" y="0"/>
          <a:ext cx="7277100" cy="1905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4400" b="1" kern="1200" dirty="0">
              <a:solidFill>
                <a:srgbClr val="C00000"/>
              </a:solidFill>
            </a:rPr>
            <a:t>ENDOGENETIC   FORCES (</a:t>
          </a:r>
          <a:r>
            <a:rPr lang="en-IN" sz="4400" b="1" kern="1200" dirty="0" err="1">
              <a:latin typeface="Kruti Dev 010" pitchFamily="2" charset="0"/>
            </a:rPr>
            <a:t>vUrZtkr</a:t>
          </a:r>
          <a:r>
            <a:rPr lang="en-IN" sz="4400" b="1" kern="1200" dirty="0">
              <a:latin typeface="Kruti Dev 010" pitchFamily="2" charset="0"/>
            </a:rPr>
            <a:t> cy</a:t>
          </a:r>
          <a:r>
            <a:rPr lang="en-IN" sz="4400" b="1" kern="1200" dirty="0">
              <a:solidFill>
                <a:srgbClr val="C00000"/>
              </a:solidFill>
            </a:rPr>
            <a:t>)</a:t>
          </a:r>
        </a:p>
      </dsp:txBody>
      <dsp:txXfrm>
        <a:off x="952499" y="0"/>
        <a:ext cx="7277100" cy="1905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396910-C501-414C-9F73-2305D89FCF7C}">
      <dsp:nvSpPr>
        <dsp:cNvPr id="0" name=""/>
        <dsp:cNvSpPr/>
      </dsp:nvSpPr>
      <dsp:spPr>
        <a:xfrm>
          <a:off x="5959947" y="3048892"/>
          <a:ext cx="322067" cy="3058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120"/>
              </a:lnTo>
              <a:lnTo>
                <a:pt x="322067" y="154120"/>
              </a:lnTo>
              <a:lnTo>
                <a:pt x="322067" y="3058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77D3DB-3CC7-4D07-8065-8FF113934FCA}">
      <dsp:nvSpPr>
        <dsp:cNvPr id="0" name=""/>
        <dsp:cNvSpPr/>
      </dsp:nvSpPr>
      <dsp:spPr>
        <a:xfrm>
          <a:off x="3524023" y="1474177"/>
          <a:ext cx="2435923" cy="6038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2186"/>
              </a:lnTo>
              <a:lnTo>
                <a:pt x="2435923" y="452186"/>
              </a:lnTo>
              <a:lnTo>
                <a:pt x="2435923" y="6038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AE886A-5425-4C86-9DE9-1B245F2FC176}">
      <dsp:nvSpPr>
        <dsp:cNvPr id="0" name=""/>
        <dsp:cNvSpPr/>
      </dsp:nvSpPr>
      <dsp:spPr>
        <a:xfrm>
          <a:off x="1693748" y="3048892"/>
          <a:ext cx="1467381" cy="3058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120"/>
              </a:lnTo>
              <a:lnTo>
                <a:pt x="1467381" y="154120"/>
              </a:lnTo>
              <a:lnTo>
                <a:pt x="1467381" y="3058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E22D2D-4735-491E-AF4B-F85A475B4843}">
      <dsp:nvSpPr>
        <dsp:cNvPr id="0" name=""/>
        <dsp:cNvSpPr/>
      </dsp:nvSpPr>
      <dsp:spPr>
        <a:xfrm>
          <a:off x="491331" y="3048892"/>
          <a:ext cx="1202416" cy="305813"/>
        </a:xfrm>
        <a:custGeom>
          <a:avLst/>
          <a:gdLst/>
          <a:ahLst/>
          <a:cxnLst/>
          <a:rect l="0" t="0" r="0" b="0"/>
          <a:pathLst>
            <a:path>
              <a:moveTo>
                <a:pt x="1202416" y="0"/>
              </a:moveTo>
              <a:lnTo>
                <a:pt x="1202416" y="154120"/>
              </a:lnTo>
              <a:lnTo>
                <a:pt x="0" y="154120"/>
              </a:lnTo>
              <a:lnTo>
                <a:pt x="0" y="3058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BB4B28-7B87-411F-81E2-676E88B07270}">
      <dsp:nvSpPr>
        <dsp:cNvPr id="0" name=""/>
        <dsp:cNvSpPr/>
      </dsp:nvSpPr>
      <dsp:spPr>
        <a:xfrm>
          <a:off x="1693748" y="1474177"/>
          <a:ext cx="1830275" cy="603879"/>
        </a:xfrm>
        <a:custGeom>
          <a:avLst/>
          <a:gdLst/>
          <a:ahLst/>
          <a:cxnLst/>
          <a:rect l="0" t="0" r="0" b="0"/>
          <a:pathLst>
            <a:path>
              <a:moveTo>
                <a:pt x="1830275" y="0"/>
              </a:moveTo>
              <a:lnTo>
                <a:pt x="1830275" y="452186"/>
              </a:lnTo>
              <a:lnTo>
                <a:pt x="0" y="452186"/>
              </a:lnTo>
              <a:lnTo>
                <a:pt x="0" y="6038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7F7FB5-D068-4782-8DE1-A33961F0D937}">
      <dsp:nvSpPr>
        <dsp:cNvPr id="0" name=""/>
        <dsp:cNvSpPr/>
      </dsp:nvSpPr>
      <dsp:spPr>
        <a:xfrm>
          <a:off x="3038605" y="503341"/>
          <a:ext cx="970835" cy="9708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6C8517-8C0E-4379-B71C-8BB41165DC92}">
      <dsp:nvSpPr>
        <dsp:cNvPr id="0" name=""/>
        <dsp:cNvSpPr/>
      </dsp:nvSpPr>
      <dsp:spPr>
        <a:xfrm>
          <a:off x="3952698" y="200421"/>
          <a:ext cx="3242857" cy="15718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 err="1">
              <a:latin typeface="Kruti Dev 010" pitchFamily="2" charset="0"/>
            </a:rPr>
            <a:t>iVyfo:i.kh</a:t>
          </a:r>
          <a:r>
            <a:rPr lang="en-IN" sz="2400" kern="1200" dirty="0">
              <a:latin typeface="Kruti Dev 010" pitchFamily="2" charset="0"/>
            </a:rPr>
            <a:t> cy ¼</a:t>
          </a:r>
          <a:r>
            <a:rPr lang="en-IN" sz="2400" kern="1200" dirty="0"/>
            <a:t>Diastrophic Force</a:t>
          </a:r>
          <a:r>
            <a:rPr lang="en-IN" sz="2400" kern="1200" dirty="0">
              <a:latin typeface="Kruti Dev 010" pitchFamily="2" charset="0"/>
            </a:rPr>
            <a:t>½ </a:t>
          </a:r>
          <a:endParaRPr lang="en-IN" sz="2400" kern="1200" dirty="0"/>
        </a:p>
      </dsp:txBody>
      <dsp:txXfrm>
        <a:off x="3952698" y="200421"/>
        <a:ext cx="3242857" cy="1571821"/>
      </dsp:txXfrm>
    </dsp:sp>
    <dsp:sp modelId="{3991D644-AC8A-4787-AFAF-36A7EBA6FE94}">
      <dsp:nvSpPr>
        <dsp:cNvPr id="0" name=""/>
        <dsp:cNvSpPr/>
      </dsp:nvSpPr>
      <dsp:spPr>
        <a:xfrm>
          <a:off x="1208330" y="2078056"/>
          <a:ext cx="970835" cy="9708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10FEF2-4CF0-4AA2-9133-D92C65176B1E}">
      <dsp:nvSpPr>
        <dsp:cNvPr id="0" name=""/>
        <dsp:cNvSpPr/>
      </dsp:nvSpPr>
      <dsp:spPr>
        <a:xfrm>
          <a:off x="2246583" y="2068969"/>
          <a:ext cx="2175395" cy="970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 err="1"/>
            <a:t>Epeirogenetic</a:t>
          </a:r>
          <a:r>
            <a:rPr lang="en-IN" sz="2400" kern="1200" dirty="0"/>
            <a:t> Force (</a:t>
          </a:r>
          <a:r>
            <a:rPr lang="en-IN" sz="2400" kern="1200" dirty="0" err="1">
              <a:latin typeface="Kruti Dev 010" pitchFamily="2" charset="0"/>
            </a:rPr>
            <a:t>egkns”k</a:t>
          </a:r>
          <a:r>
            <a:rPr lang="en-IN" sz="2400" kern="1200" dirty="0">
              <a:latin typeface="Kruti Dev 010" pitchFamily="2" charset="0"/>
            </a:rPr>
            <a:t> </a:t>
          </a:r>
          <a:r>
            <a:rPr lang="en-IN" sz="2400" kern="1200" dirty="0" err="1">
              <a:latin typeface="Kruti Dev 010" pitchFamily="2" charset="0"/>
            </a:rPr>
            <a:t>fuekZ.kdkjh</a:t>
          </a:r>
          <a:r>
            <a:rPr lang="en-IN" sz="2400" kern="1200" dirty="0"/>
            <a:t>)</a:t>
          </a:r>
        </a:p>
      </dsp:txBody>
      <dsp:txXfrm>
        <a:off x="2246583" y="2068969"/>
        <a:ext cx="2175395" cy="970835"/>
      </dsp:txXfrm>
    </dsp:sp>
    <dsp:sp modelId="{8E9F707D-2203-41D0-BC50-3D7DAFF48D82}">
      <dsp:nvSpPr>
        <dsp:cNvPr id="0" name=""/>
        <dsp:cNvSpPr/>
      </dsp:nvSpPr>
      <dsp:spPr>
        <a:xfrm>
          <a:off x="5914" y="3354705"/>
          <a:ext cx="970835" cy="9708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4D4434-A6CA-4E82-8B38-0E77B5242A51}">
      <dsp:nvSpPr>
        <dsp:cNvPr id="0" name=""/>
        <dsp:cNvSpPr/>
      </dsp:nvSpPr>
      <dsp:spPr>
        <a:xfrm>
          <a:off x="976749" y="3352278"/>
          <a:ext cx="1456253" cy="970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/>
            <a:t>Upward force</a:t>
          </a:r>
        </a:p>
      </dsp:txBody>
      <dsp:txXfrm>
        <a:off x="976749" y="3352278"/>
        <a:ext cx="1456253" cy="970835"/>
      </dsp:txXfrm>
    </dsp:sp>
    <dsp:sp modelId="{EA982BEA-B01F-48F2-9D78-8A7520513BC6}">
      <dsp:nvSpPr>
        <dsp:cNvPr id="0" name=""/>
        <dsp:cNvSpPr/>
      </dsp:nvSpPr>
      <dsp:spPr>
        <a:xfrm>
          <a:off x="2675712" y="3354705"/>
          <a:ext cx="970835" cy="9708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667556-9601-4B0D-9CBE-F868DE69E239}">
      <dsp:nvSpPr>
        <dsp:cNvPr id="0" name=""/>
        <dsp:cNvSpPr/>
      </dsp:nvSpPr>
      <dsp:spPr>
        <a:xfrm>
          <a:off x="3551942" y="3352278"/>
          <a:ext cx="1645464" cy="970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/>
            <a:t>Downward force</a:t>
          </a:r>
        </a:p>
      </dsp:txBody>
      <dsp:txXfrm>
        <a:off x="3551942" y="3352278"/>
        <a:ext cx="1645464" cy="970835"/>
      </dsp:txXfrm>
    </dsp:sp>
    <dsp:sp modelId="{D13D233B-201E-437F-9564-B334209497F6}">
      <dsp:nvSpPr>
        <dsp:cNvPr id="0" name=""/>
        <dsp:cNvSpPr/>
      </dsp:nvSpPr>
      <dsp:spPr>
        <a:xfrm>
          <a:off x="5474529" y="2078056"/>
          <a:ext cx="970835" cy="9708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3040BC-C47C-4E0A-B729-53B0BFB8FA4E}">
      <dsp:nvSpPr>
        <dsp:cNvPr id="0" name=""/>
        <dsp:cNvSpPr/>
      </dsp:nvSpPr>
      <dsp:spPr>
        <a:xfrm>
          <a:off x="6198039" y="2075629"/>
          <a:ext cx="2031560" cy="970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 err="1"/>
            <a:t>Orogenetic</a:t>
          </a:r>
          <a:r>
            <a:rPr lang="en-IN" sz="2400" kern="1200" dirty="0"/>
            <a:t> force (</a:t>
          </a:r>
          <a:r>
            <a:rPr lang="en-IN" sz="2400" kern="1200" dirty="0" err="1">
              <a:latin typeface="Kruti Dev 010" pitchFamily="2" charset="0"/>
            </a:rPr>
            <a:t>ioZr</a:t>
          </a:r>
          <a:r>
            <a:rPr lang="en-IN" sz="2400" kern="1200" dirty="0">
              <a:latin typeface="Kruti Dev 010" pitchFamily="2" charset="0"/>
            </a:rPr>
            <a:t> </a:t>
          </a:r>
          <a:r>
            <a:rPr lang="en-IN" sz="2400" kern="1200" dirty="0" err="1">
              <a:latin typeface="Kruti Dev 010" pitchFamily="2" charset="0"/>
            </a:rPr>
            <a:t>fuekZ.kdkjh</a:t>
          </a:r>
          <a:r>
            <a:rPr lang="en-IN" sz="2400" kern="1200" dirty="0"/>
            <a:t>)</a:t>
          </a:r>
        </a:p>
      </dsp:txBody>
      <dsp:txXfrm>
        <a:off x="6198039" y="2075629"/>
        <a:ext cx="2031560" cy="970835"/>
      </dsp:txXfrm>
    </dsp:sp>
    <dsp:sp modelId="{480652FD-81D2-4A08-A693-B599875CDEF7}">
      <dsp:nvSpPr>
        <dsp:cNvPr id="0" name=""/>
        <dsp:cNvSpPr/>
      </dsp:nvSpPr>
      <dsp:spPr>
        <a:xfrm>
          <a:off x="5440115" y="3354705"/>
          <a:ext cx="1683797" cy="9708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B9AC03-303A-430E-AC09-D8D10306339E}">
      <dsp:nvSpPr>
        <dsp:cNvPr id="0" name=""/>
        <dsp:cNvSpPr/>
      </dsp:nvSpPr>
      <dsp:spPr>
        <a:xfrm>
          <a:off x="6767432" y="3352278"/>
          <a:ext cx="1456253" cy="970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/>
            <a:t>Tension &amp; Compression</a:t>
          </a:r>
        </a:p>
      </dsp:txBody>
      <dsp:txXfrm>
        <a:off x="6767432" y="3352278"/>
        <a:ext cx="1456253" cy="9708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75F595-A32E-4EA1-93B6-B2F727990073}">
      <dsp:nvSpPr>
        <dsp:cNvPr id="0" name=""/>
        <dsp:cNvSpPr/>
      </dsp:nvSpPr>
      <dsp:spPr>
        <a:xfrm>
          <a:off x="6339812" y="3317627"/>
          <a:ext cx="98760" cy="3377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223"/>
              </a:lnTo>
              <a:lnTo>
                <a:pt x="98760" y="170223"/>
              </a:lnTo>
              <a:lnTo>
                <a:pt x="98760" y="3377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5E6390-B1B3-4E19-8B63-7DFFC7523CD3}">
      <dsp:nvSpPr>
        <dsp:cNvPr id="0" name=""/>
        <dsp:cNvSpPr/>
      </dsp:nvSpPr>
      <dsp:spPr>
        <a:xfrm>
          <a:off x="3740244" y="1907583"/>
          <a:ext cx="2599568" cy="3377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223"/>
              </a:lnTo>
              <a:lnTo>
                <a:pt x="2599568" y="170223"/>
              </a:lnTo>
              <a:lnTo>
                <a:pt x="2599568" y="3377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E55ABD-B41B-4558-8F07-3756B41E1EBB}">
      <dsp:nvSpPr>
        <dsp:cNvPr id="0" name=""/>
        <dsp:cNvSpPr/>
      </dsp:nvSpPr>
      <dsp:spPr>
        <a:xfrm>
          <a:off x="2015431" y="3317627"/>
          <a:ext cx="1474380" cy="3377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223"/>
              </a:lnTo>
              <a:lnTo>
                <a:pt x="1474380" y="170223"/>
              </a:lnTo>
              <a:lnTo>
                <a:pt x="1474380" y="3377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3D2B1B-D999-490C-AEC1-09BADB8A4723}">
      <dsp:nvSpPr>
        <dsp:cNvPr id="0" name=""/>
        <dsp:cNvSpPr/>
      </dsp:nvSpPr>
      <dsp:spPr>
        <a:xfrm>
          <a:off x="541050" y="3317627"/>
          <a:ext cx="1474380" cy="337767"/>
        </a:xfrm>
        <a:custGeom>
          <a:avLst/>
          <a:gdLst/>
          <a:ahLst/>
          <a:cxnLst/>
          <a:rect l="0" t="0" r="0" b="0"/>
          <a:pathLst>
            <a:path>
              <a:moveTo>
                <a:pt x="1474380" y="0"/>
              </a:moveTo>
              <a:lnTo>
                <a:pt x="1474380" y="170223"/>
              </a:lnTo>
              <a:lnTo>
                <a:pt x="0" y="170223"/>
              </a:lnTo>
              <a:lnTo>
                <a:pt x="0" y="3377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CFD0DF-53BE-4B81-A34B-3CE47A6BB968}">
      <dsp:nvSpPr>
        <dsp:cNvPr id="0" name=""/>
        <dsp:cNvSpPr/>
      </dsp:nvSpPr>
      <dsp:spPr>
        <a:xfrm>
          <a:off x="2015431" y="1907583"/>
          <a:ext cx="1724812" cy="337767"/>
        </a:xfrm>
        <a:custGeom>
          <a:avLst/>
          <a:gdLst/>
          <a:ahLst/>
          <a:cxnLst/>
          <a:rect l="0" t="0" r="0" b="0"/>
          <a:pathLst>
            <a:path>
              <a:moveTo>
                <a:pt x="1724812" y="0"/>
              </a:moveTo>
              <a:lnTo>
                <a:pt x="1724812" y="170223"/>
              </a:lnTo>
              <a:lnTo>
                <a:pt x="0" y="170223"/>
              </a:lnTo>
              <a:lnTo>
                <a:pt x="0" y="3377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860167-CE4D-4828-8B98-39ED70113E19}">
      <dsp:nvSpPr>
        <dsp:cNvPr id="0" name=""/>
        <dsp:cNvSpPr/>
      </dsp:nvSpPr>
      <dsp:spPr>
        <a:xfrm>
          <a:off x="3204105" y="835306"/>
          <a:ext cx="1072276" cy="10722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952C89-8229-4884-87CB-B2A8ABFDA458}">
      <dsp:nvSpPr>
        <dsp:cNvPr id="0" name=""/>
        <dsp:cNvSpPr/>
      </dsp:nvSpPr>
      <dsp:spPr>
        <a:xfrm>
          <a:off x="4110080" y="421300"/>
          <a:ext cx="4443006" cy="1072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600" b="1" kern="1200" dirty="0" err="1"/>
            <a:t>Orogenetic</a:t>
          </a:r>
          <a:r>
            <a:rPr lang="en-IN" sz="2600" b="1" kern="1200" dirty="0"/>
            <a:t> Force</a:t>
          </a:r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600" b="1" kern="1200" dirty="0"/>
            <a:t> (</a:t>
          </a:r>
          <a:r>
            <a:rPr lang="en-IN" sz="2600" b="1" kern="1200" dirty="0" err="1">
              <a:latin typeface="Kruti Dev 010" pitchFamily="2" charset="0"/>
            </a:rPr>
            <a:t>ioZr</a:t>
          </a:r>
          <a:r>
            <a:rPr lang="en-IN" sz="2600" b="1" kern="1200" dirty="0">
              <a:latin typeface="Kruti Dev 010" pitchFamily="2" charset="0"/>
            </a:rPr>
            <a:t> </a:t>
          </a:r>
          <a:r>
            <a:rPr lang="en-IN" sz="2600" b="1" kern="1200" dirty="0" err="1">
              <a:latin typeface="Kruti Dev 010" pitchFamily="2" charset="0"/>
            </a:rPr>
            <a:t>fuekZ.kdkjh</a:t>
          </a:r>
          <a:r>
            <a:rPr lang="en-IN" sz="2600" b="1" kern="1200" dirty="0">
              <a:latin typeface="Kruti Dev 010" pitchFamily="2" charset="0"/>
            </a:rPr>
            <a:t> cy</a:t>
          </a:r>
          <a:r>
            <a:rPr lang="en-IN" sz="2600" b="1" kern="1200" dirty="0"/>
            <a:t>)</a:t>
          </a:r>
        </a:p>
      </dsp:txBody>
      <dsp:txXfrm>
        <a:off x="4110080" y="421300"/>
        <a:ext cx="4443006" cy="1072276"/>
      </dsp:txXfrm>
    </dsp:sp>
    <dsp:sp modelId="{D8ADE210-FAD1-41A9-8014-BBF7E8D78A9E}">
      <dsp:nvSpPr>
        <dsp:cNvPr id="0" name=""/>
        <dsp:cNvSpPr/>
      </dsp:nvSpPr>
      <dsp:spPr>
        <a:xfrm>
          <a:off x="1479292" y="2245350"/>
          <a:ext cx="1072276" cy="10722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7173B0-8EC0-443A-8499-12E881E63D19}">
      <dsp:nvSpPr>
        <dsp:cNvPr id="0" name=""/>
        <dsp:cNvSpPr/>
      </dsp:nvSpPr>
      <dsp:spPr>
        <a:xfrm>
          <a:off x="2551569" y="2242670"/>
          <a:ext cx="1608415" cy="1072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/>
            <a:t>Tension (</a:t>
          </a:r>
          <a:r>
            <a:rPr lang="en-IN" sz="2400" b="1" kern="1200" dirty="0" err="1">
              <a:latin typeface="Kruti Dev 010" pitchFamily="2" charset="0"/>
            </a:rPr>
            <a:t>ruko</a:t>
          </a:r>
          <a:r>
            <a:rPr lang="en-IN" sz="2400" kern="1200" dirty="0"/>
            <a:t>)</a:t>
          </a:r>
        </a:p>
      </dsp:txBody>
      <dsp:txXfrm>
        <a:off x="2551569" y="2242670"/>
        <a:ext cx="1608415" cy="1072276"/>
      </dsp:txXfrm>
    </dsp:sp>
    <dsp:sp modelId="{D86D68E9-4922-4215-8B5C-61897178FADD}">
      <dsp:nvSpPr>
        <dsp:cNvPr id="0" name=""/>
        <dsp:cNvSpPr/>
      </dsp:nvSpPr>
      <dsp:spPr>
        <a:xfrm>
          <a:off x="4912" y="3655394"/>
          <a:ext cx="1072276" cy="10722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FE8720-C97D-4434-A698-E488E9A7AD8A}">
      <dsp:nvSpPr>
        <dsp:cNvPr id="0" name=""/>
        <dsp:cNvSpPr/>
      </dsp:nvSpPr>
      <dsp:spPr>
        <a:xfrm>
          <a:off x="1077189" y="3652714"/>
          <a:ext cx="1608415" cy="1072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600" kern="1200" dirty="0"/>
            <a:t>Cracking</a:t>
          </a:r>
        </a:p>
      </dsp:txBody>
      <dsp:txXfrm>
        <a:off x="1077189" y="3652714"/>
        <a:ext cx="1608415" cy="1072276"/>
      </dsp:txXfrm>
    </dsp:sp>
    <dsp:sp modelId="{0F0A2C33-F771-406C-A7B5-23F70E9DAE01}">
      <dsp:nvSpPr>
        <dsp:cNvPr id="0" name=""/>
        <dsp:cNvSpPr/>
      </dsp:nvSpPr>
      <dsp:spPr>
        <a:xfrm>
          <a:off x="2953673" y="3655394"/>
          <a:ext cx="1072276" cy="10722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1B4A6C-5DB0-4D56-AE35-0E0591F8F93F}">
      <dsp:nvSpPr>
        <dsp:cNvPr id="0" name=""/>
        <dsp:cNvSpPr/>
      </dsp:nvSpPr>
      <dsp:spPr>
        <a:xfrm>
          <a:off x="4025950" y="3652714"/>
          <a:ext cx="1608415" cy="1072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600" kern="1200" dirty="0"/>
            <a:t>Faulting</a:t>
          </a:r>
        </a:p>
      </dsp:txBody>
      <dsp:txXfrm>
        <a:off x="4025950" y="3652714"/>
        <a:ext cx="1608415" cy="1072276"/>
      </dsp:txXfrm>
    </dsp:sp>
    <dsp:sp modelId="{65B56AFA-42BA-4437-AB32-1DD8DDFE6106}">
      <dsp:nvSpPr>
        <dsp:cNvPr id="0" name=""/>
        <dsp:cNvSpPr/>
      </dsp:nvSpPr>
      <dsp:spPr>
        <a:xfrm>
          <a:off x="5803674" y="2245350"/>
          <a:ext cx="1072276" cy="10722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47D6AC-8887-41C1-B4D5-23C20333CDC6}">
      <dsp:nvSpPr>
        <dsp:cNvPr id="0" name=""/>
        <dsp:cNvSpPr/>
      </dsp:nvSpPr>
      <dsp:spPr>
        <a:xfrm>
          <a:off x="6678429" y="2242670"/>
          <a:ext cx="2003458" cy="1072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/>
            <a:t>Compression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/>
            <a:t>(</a:t>
          </a:r>
          <a:r>
            <a:rPr lang="en-IN" sz="2400" b="1" kern="1200" dirty="0" err="1">
              <a:latin typeface="Kruti Dev 010" pitchFamily="2" charset="0"/>
            </a:rPr>
            <a:t>lEihMu</a:t>
          </a:r>
          <a:r>
            <a:rPr lang="en-IN" sz="2400" b="1" kern="1200" dirty="0">
              <a:latin typeface="Kruti Dev 010" pitchFamily="2" charset="0"/>
            </a:rPr>
            <a:t> cy</a:t>
          </a:r>
          <a:r>
            <a:rPr lang="en-IN" sz="2400" kern="1200" dirty="0"/>
            <a:t>)</a:t>
          </a:r>
        </a:p>
      </dsp:txBody>
      <dsp:txXfrm>
        <a:off x="6678429" y="2242670"/>
        <a:ext cx="2003458" cy="1072276"/>
      </dsp:txXfrm>
    </dsp:sp>
    <dsp:sp modelId="{4B9A9EEA-D472-4B62-85CE-5F7F050D8448}">
      <dsp:nvSpPr>
        <dsp:cNvPr id="0" name=""/>
        <dsp:cNvSpPr/>
      </dsp:nvSpPr>
      <dsp:spPr>
        <a:xfrm>
          <a:off x="5902434" y="3655394"/>
          <a:ext cx="1072276" cy="10722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665B7A-474C-48EC-8118-EC34C64EABC8}">
      <dsp:nvSpPr>
        <dsp:cNvPr id="0" name=""/>
        <dsp:cNvSpPr/>
      </dsp:nvSpPr>
      <dsp:spPr>
        <a:xfrm>
          <a:off x="6974711" y="3652714"/>
          <a:ext cx="1608415" cy="1072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600" kern="1200" dirty="0"/>
            <a:t>Warping &amp; Folding</a:t>
          </a:r>
        </a:p>
      </dsp:txBody>
      <dsp:txXfrm>
        <a:off x="6974711" y="3652714"/>
        <a:ext cx="1608415" cy="10722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47251B-5208-45F8-9BC1-FA6ADB6E06F4}">
      <dsp:nvSpPr>
        <dsp:cNvPr id="0" name=""/>
        <dsp:cNvSpPr/>
      </dsp:nvSpPr>
      <dsp:spPr>
        <a:xfrm>
          <a:off x="6569380" y="3009500"/>
          <a:ext cx="91440" cy="3254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547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13C775-2598-449F-B14B-D425D6E41FE7}">
      <dsp:nvSpPr>
        <dsp:cNvPr id="0" name=""/>
        <dsp:cNvSpPr/>
      </dsp:nvSpPr>
      <dsp:spPr>
        <a:xfrm>
          <a:off x="3864790" y="1650770"/>
          <a:ext cx="2750310" cy="325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029"/>
              </a:lnTo>
              <a:lnTo>
                <a:pt x="2750310" y="164029"/>
              </a:lnTo>
              <a:lnTo>
                <a:pt x="2750310" y="3254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AB8C89-28FB-4B7B-B835-BBCE9B5B50B2}">
      <dsp:nvSpPr>
        <dsp:cNvPr id="0" name=""/>
        <dsp:cNvSpPr/>
      </dsp:nvSpPr>
      <dsp:spPr>
        <a:xfrm>
          <a:off x="2147734" y="3009500"/>
          <a:ext cx="1464279" cy="325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029"/>
              </a:lnTo>
              <a:lnTo>
                <a:pt x="1464279" y="164029"/>
              </a:lnTo>
              <a:lnTo>
                <a:pt x="1464279" y="32547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9DF3B2-6413-4DBC-8A25-B91F3F397583}">
      <dsp:nvSpPr>
        <dsp:cNvPr id="0" name=""/>
        <dsp:cNvSpPr/>
      </dsp:nvSpPr>
      <dsp:spPr>
        <a:xfrm>
          <a:off x="521817" y="3009500"/>
          <a:ext cx="1625917" cy="325475"/>
        </a:xfrm>
        <a:custGeom>
          <a:avLst/>
          <a:gdLst/>
          <a:ahLst/>
          <a:cxnLst/>
          <a:rect l="0" t="0" r="0" b="0"/>
          <a:pathLst>
            <a:path>
              <a:moveTo>
                <a:pt x="1625917" y="0"/>
              </a:moveTo>
              <a:lnTo>
                <a:pt x="1625917" y="164029"/>
              </a:lnTo>
              <a:lnTo>
                <a:pt x="0" y="164029"/>
              </a:lnTo>
              <a:lnTo>
                <a:pt x="0" y="32547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688E44-0F09-415D-83FA-74C5B9A8DAC0}">
      <dsp:nvSpPr>
        <dsp:cNvPr id="0" name=""/>
        <dsp:cNvSpPr/>
      </dsp:nvSpPr>
      <dsp:spPr>
        <a:xfrm>
          <a:off x="2147734" y="1650770"/>
          <a:ext cx="1717055" cy="325475"/>
        </a:xfrm>
        <a:custGeom>
          <a:avLst/>
          <a:gdLst/>
          <a:ahLst/>
          <a:cxnLst/>
          <a:rect l="0" t="0" r="0" b="0"/>
          <a:pathLst>
            <a:path>
              <a:moveTo>
                <a:pt x="1717055" y="0"/>
              </a:moveTo>
              <a:lnTo>
                <a:pt x="1717055" y="164029"/>
              </a:lnTo>
              <a:lnTo>
                <a:pt x="0" y="164029"/>
              </a:lnTo>
              <a:lnTo>
                <a:pt x="0" y="3254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3133CB-1712-4A2D-B601-A9A0D3BD281F}">
      <dsp:nvSpPr>
        <dsp:cNvPr id="0" name=""/>
        <dsp:cNvSpPr/>
      </dsp:nvSpPr>
      <dsp:spPr>
        <a:xfrm>
          <a:off x="3348163" y="617516"/>
          <a:ext cx="1033254" cy="10332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EB7D5E-B9AB-46E2-AE78-AD6E5931161E}">
      <dsp:nvSpPr>
        <dsp:cNvPr id="0" name=""/>
        <dsp:cNvSpPr/>
      </dsp:nvSpPr>
      <dsp:spPr>
        <a:xfrm>
          <a:off x="4527316" y="614933"/>
          <a:ext cx="3822084" cy="1033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300" kern="1200" dirty="0"/>
            <a:t>Compression</a:t>
          </a:r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300" kern="1200" dirty="0"/>
            <a:t> (</a:t>
          </a:r>
          <a:r>
            <a:rPr lang="en-IN" sz="2300" b="1" kern="1200" dirty="0" err="1">
              <a:latin typeface="Kruti Dev 010" pitchFamily="2" charset="0"/>
            </a:rPr>
            <a:t>lEihMu</a:t>
          </a:r>
          <a:r>
            <a:rPr lang="en-IN" sz="2300" b="1" kern="1200" dirty="0">
              <a:latin typeface="Kruti Dev 010" pitchFamily="2" charset="0"/>
            </a:rPr>
            <a:t> cy</a:t>
          </a:r>
          <a:r>
            <a:rPr lang="en-IN" sz="2300" kern="1200" dirty="0"/>
            <a:t>)</a:t>
          </a:r>
        </a:p>
      </dsp:txBody>
      <dsp:txXfrm>
        <a:off x="4527316" y="614933"/>
        <a:ext cx="3822084" cy="1033254"/>
      </dsp:txXfrm>
    </dsp:sp>
    <dsp:sp modelId="{D10373DA-797E-422F-8B5A-6A840A35E5E4}">
      <dsp:nvSpPr>
        <dsp:cNvPr id="0" name=""/>
        <dsp:cNvSpPr/>
      </dsp:nvSpPr>
      <dsp:spPr>
        <a:xfrm>
          <a:off x="1631107" y="1976245"/>
          <a:ext cx="1033254" cy="10332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7C8A40-ECA3-42D7-9213-52D1FF9A1D22}">
      <dsp:nvSpPr>
        <dsp:cNvPr id="0" name=""/>
        <dsp:cNvSpPr/>
      </dsp:nvSpPr>
      <dsp:spPr>
        <a:xfrm>
          <a:off x="2664362" y="1973662"/>
          <a:ext cx="1549881" cy="1033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300" kern="1200" dirty="0"/>
            <a:t>Warping (</a:t>
          </a:r>
          <a:r>
            <a:rPr lang="en-IN" sz="2300" b="1" kern="1200" dirty="0" err="1">
              <a:latin typeface="Kruti Dev 010" pitchFamily="2" charset="0"/>
            </a:rPr>
            <a:t>laoyu</a:t>
          </a:r>
          <a:r>
            <a:rPr lang="en-IN" sz="2300" b="1" kern="1200" dirty="0">
              <a:latin typeface="Kruti Dev 010" pitchFamily="2" charset="0"/>
            </a:rPr>
            <a:t> </a:t>
          </a:r>
          <a:r>
            <a:rPr lang="en-IN" sz="2300" kern="1200" dirty="0"/>
            <a:t>)</a:t>
          </a:r>
        </a:p>
      </dsp:txBody>
      <dsp:txXfrm>
        <a:off x="2664362" y="1973662"/>
        <a:ext cx="1549881" cy="1033254"/>
      </dsp:txXfrm>
    </dsp:sp>
    <dsp:sp modelId="{85F0F736-1AFC-417D-A65C-204AADAF2574}">
      <dsp:nvSpPr>
        <dsp:cNvPr id="0" name=""/>
        <dsp:cNvSpPr/>
      </dsp:nvSpPr>
      <dsp:spPr>
        <a:xfrm>
          <a:off x="5190" y="3334975"/>
          <a:ext cx="1033254" cy="10332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5D1048-4FEF-4576-91AB-33CC9B0E12B0}">
      <dsp:nvSpPr>
        <dsp:cNvPr id="0" name=""/>
        <dsp:cNvSpPr/>
      </dsp:nvSpPr>
      <dsp:spPr>
        <a:xfrm>
          <a:off x="789696" y="3332392"/>
          <a:ext cx="2047377" cy="1033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300" kern="1200" dirty="0" err="1"/>
            <a:t>Upwarping</a:t>
          </a:r>
          <a:endParaRPr lang="en-IN" sz="2300" kern="1200" dirty="0"/>
        </a:p>
      </dsp:txBody>
      <dsp:txXfrm>
        <a:off x="789696" y="3332392"/>
        <a:ext cx="2047377" cy="1033254"/>
      </dsp:txXfrm>
    </dsp:sp>
    <dsp:sp modelId="{AC717A5C-2FD8-4864-9FBF-10CA9CE4E809}">
      <dsp:nvSpPr>
        <dsp:cNvPr id="0" name=""/>
        <dsp:cNvSpPr/>
      </dsp:nvSpPr>
      <dsp:spPr>
        <a:xfrm>
          <a:off x="3095387" y="3334975"/>
          <a:ext cx="1033254" cy="10332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C1FDE5-85F5-4755-931C-DE6C7466FC47}">
      <dsp:nvSpPr>
        <dsp:cNvPr id="0" name=""/>
        <dsp:cNvSpPr/>
      </dsp:nvSpPr>
      <dsp:spPr>
        <a:xfrm>
          <a:off x="3967004" y="3332392"/>
          <a:ext cx="1873155" cy="1033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300" kern="1200" dirty="0" err="1"/>
            <a:t>Downwarping</a:t>
          </a:r>
          <a:endParaRPr lang="en-IN" sz="2300" kern="1200" dirty="0"/>
        </a:p>
      </dsp:txBody>
      <dsp:txXfrm>
        <a:off x="3967004" y="3332392"/>
        <a:ext cx="1873155" cy="1033254"/>
      </dsp:txXfrm>
    </dsp:sp>
    <dsp:sp modelId="{F5ED8672-644B-4B63-BD2B-728C7ACBECB4}">
      <dsp:nvSpPr>
        <dsp:cNvPr id="0" name=""/>
        <dsp:cNvSpPr/>
      </dsp:nvSpPr>
      <dsp:spPr>
        <a:xfrm>
          <a:off x="6098473" y="1976245"/>
          <a:ext cx="1033254" cy="10332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DB6301-CB6D-40E1-B30F-23FF5EC1BFFD}">
      <dsp:nvSpPr>
        <dsp:cNvPr id="0" name=""/>
        <dsp:cNvSpPr/>
      </dsp:nvSpPr>
      <dsp:spPr>
        <a:xfrm>
          <a:off x="7131727" y="1973662"/>
          <a:ext cx="1549881" cy="1033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300" kern="1200" dirty="0"/>
            <a:t>Folding  (</a:t>
          </a:r>
          <a:r>
            <a:rPr lang="en-IN" sz="2300" b="1" kern="1200" dirty="0" err="1">
              <a:latin typeface="Kruti Dev 010" pitchFamily="2" charset="0"/>
            </a:rPr>
            <a:t>aoyu</a:t>
          </a:r>
          <a:r>
            <a:rPr lang="en-IN" sz="2300" b="1" kern="1200" dirty="0">
              <a:latin typeface="Kruti Dev 010" pitchFamily="2" charset="0"/>
            </a:rPr>
            <a:t> </a:t>
          </a:r>
          <a:r>
            <a:rPr lang="en-IN" sz="2300" kern="1200" dirty="0"/>
            <a:t>)</a:t>
          </a:r>
        </a:p>
      </dsp:txBody>
      <dsp:txXfrm>
        <a:off x="7131727" y="1973662"/>
        <a:ext cx="1549881" cy="1033254"/>
      </dsp:txXfrm>
    </dsp:sp>
    <dsp:sp modelId="{952C1EEC-26E7-48EF-B795-7A17601BC129}">
      <dsp:nvSpPr>
        <dsp:cNvPr id="0" name=""/>
        <dsp:cNvSpPr/>
      </dsp:nvSpPr>
      <dsp:spPr>
        <a:xfrm>
          <a:off x="6098473" y="3334975"/>
          <a:ext cx="1033254" cy="10332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1A357A-E7B9-4A9A-82E0-8D90B219060E}">
      <dsp:nvSpPr>
        <dsp:cNvPr id="0" name=""/>
        <dsp:cNvSpPr/>
      </dsp:nvSpPr>
      <dsp:spPr>
        <a:xfrm>
          <a:off x="7131727" y="3332392"/>
          <a:ext cx="1549881" cy="1033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300" kern="1200" dirty="0"/>
        </a:p>
      </dsp:txBody>
      <dsp:txXfrm>
        <a:off x="7131727" y="3332392"/>
        <a:ext cx="1549881" cy="103325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96C396-14B4-40B3-8DC6-DE808781E430}">
      <dsp:nvSpPr>
        <dsp:cNvPr id="0" name=""/>
        <dsp:cNvSpPr/>
      </dsp:nvSpPr>
      <dsp:spPr>
        <a:xfrm rot="5400000">
          <a:off x="-379130" y="1380311"/>
          <a:ext cx="1674870" cy="20216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9DE456-9798-44D4-B5BF-E53E5889DA58}">
      <dsp:nvSpPr>
        <dsp:cNvPr id="0" name=""/>
        <dsp:cNvSpPr/>
      </dsp:nvSpPr>
      <dsp:spPr>
        <a:xfrm>
          <a:off x="4138" y="308423"/>
          <a:ext cx="2246262" cy="13477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b="1" kern="1200" dirty="0">
              <a:solidFill>
                <a:srgbClr val="FFFF00"/>
              </a:solidFill>
            </a:rPr>
            <a:t>SYMMETRICAL FOLD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b="1" kern="1200" dirty="0">
              <a:solidFill>
                <a:srgbClr val="FFFF00"/>
              </a:solidFill>
            </a:rPr>
            <a:t> (</a:t>
          </a:r>
          <a:r>
            <a:rPr lang="en-IN" sz="2100" b="1" kern="1200" dirty="0" err="1">
              <a:solidFill>
                <a:srgbClr val="FFFF00"/>
              </a:solidFill>
              <a:latin typeface="Kruti Dev 010" pitchFamily="2" charset="0"/>
            </a:rPr>
            <a:t>lefer</a:t>
          </a:r>
          <a:r>
            <a:rPr lang="en-IN" sz="2100" b="1" kern="1200" dirty="0">
              <a:solidFill>
                <a:srgbClr val="FFFF00"/>
              </a:solidFill>
              <a:latin typeface="Kruti Dev 010" pitchFamily="2" charset="0"/>
            </a:rPr>
            <a:t> </a:t>
          </a:r>
          <a:r>
            <a:rPr lang="en-IN" sz="2100" b="1" kern="1200" dirty="0" err="1">
              <a:solidFill>
                <a:srgbClr val="FFFF00"/>
              </a:solidFill>
              <a:latin typeface="Kruti Dev 010" pitchFamily="2" charset="0"/>
            </a:rPr>
            <a:t>oyu</a:t>
          </a:r>
          <a:r>
            <a:rPr lang="en-IN" sz="2100" b="1" kern="1200" dirty="0">
              <a:solidFill>
                <a:srgbClr val="FFFF00"/>
              </a:solidFill>
            </a:rPr>
            <a:t>)</a:t>
          </a:r>
          <a:endParaRPr lang="en-IN" sz="2100" kern="1200" dirty="0">
            <a:solidFill>
              <a:srgbClr val="FFFF00"/>
            </a:solidFill>
          </a:endParaRPr>
        </a:p>
      </dsp:txBody>
      <dsp:txXfrm>
        <a:off x="43612" y="347897"/>
        <a:ext cx="2167314" cy="1268809"/>
      </dsp:txXfrm>
    </dsp:sp>
    <dsp:sp modelId="{36A7E95D-FCD0-4807-A0B8-322CBEC0728A}">
      <dsp:nvSpPr>
        <dsp:cNvPr id="0" name=""/>
        <dsp:cNvSpPr/>
      </dsp:nvSpPr>
      <dsp:spPr>
        <a:xfrm rot="5400000">
          <a:off x="-379130" y="3065009"/>
          <a:ext cx="1674870" cy="20216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CA7F6D-CE6F-43DD-95AF-FD38BE38B230}">
      <dsp:nvSpPr>
        <dsp:cNvPr id="0" name=""/>
        <dsp:cNvSpPr/>
      </dsp:nvSpPr>
      <dsp:spPr>
        <a:xfrm>
          <a:off x="4138" y="1993121"/>
          <a:ext cx="2246262" cy="13477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b="1" kern="1200" dirty="0">
              <a:solidFill>
                <a:srgbClr val="FFFF00"/>
              </a:solidFill>
            </a:rPr>
            <a:t>ISOCLINAL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b="1" kern="1200" dirty="0">
              <a:solidFill>
                <a:srgbClr val="FFFF00"/>
              </a:solidFill>
            </a:rPr>
            <a:t>FOLD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b="1" kern="1200" dirty="0">
              <a:solidFill>
                <a:srgbClr val="FFFF00"/>
              </a:solidFill>
            </a:rPr>
            <a:t> (</a:t>
          </a:r>
          <a:r>
            <a:rPr lang="en-IN" sz="2100" b="1" kern="1200" dirty="0" err="1">
              <a:solidFill>
                <a:srgbClr val="FFFF00"/>
              </a:solidFill>
              <a:latin typeface="Kruti Dev 010" pitchFamily="2" charset="0"/>
            </a:rPr>
            <a:t>leur</a:t>
          </a:r>
          <a:r>
            <a:rPr lang="en-IN" sz="2100" b="1" kern="1200" dirty="0">
              <a:solidFill>
                <a:srgbClr val="FFFF00"/>
              </a:solidFill>
              <a:latin typeface="Kruti Dev 010" pitchFamily="2" charset="0"/>
            </a:rPr>
            <a:t> </a:t>
          </a:r>
          <a:r>
            <a:rPr lang="en-IN" sz="2100" b="1" kern="1200" dirty="0" err="1">
              <a:solidFill>
                <a:srgbClr val="FFFF00"/>
              </a:solidFill>
              <a:latin typeface="Kruti Dev 010" pitchFamily="2" charset="0"/>
            </a:rPr>
            <a:t>oyu</a:t>
          </a:r>
          <a:r>
            <a:rPr lang="en-IN" sz="2100" b="1" kern="1200" dirty="0">
              <a:solidFill>
                <a:srgbClr val="FFFF00"/>
              </a:solidFill>
            </a:rPr>
            <a:t>)</a:t>
          </a:r>
          <a:endParaRPr lang="en-IN" sz="2100" kern="1200" dirty="0"/>
        </a:p>
      </dsp:txBody>
      <dsp:txXfrm>
        <a:off x="43612" y="2032595"/>
        <a:ext cx="2167314" cy="1268809"/>
      </dsp:txXfrm>
    </dsp:sp>
    <dsp:sp modelId="{F5982857-DB24-48D6-8451-CB5E05A06198}">
      <dsp:nvSpPr>
        <dsp:cNvPr id="0" name=""/>
        <dsp:cNvSpPr/>
      </dsp:nvSpPr>
      <dsp:spPr>
        <a:xfrm>
          <a:off x="463217" y="3907357"/>
          <a:ext cx="2977703" cy="20216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20BC2F-F433-411C-9B6D-BCDB389CE86D}">
      <dsp:nvSpPr>
        <dsp:cNvPr id="0" name=""/>
        <dsp:cNvSpPr/>
      </dsp:nvSpPr>
      <dsp:spPr>
        <a:xfrm>
          <a:off x="4138" y="3677818"/>
          <a:ext cx="2246262" cy="13477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b="1" kern="1200" dirty="0">
              <a:solidFill>
                <a:srgbClr val="FFFF00"/>
              </a:solidFill>
            </a:rPr>
            <a:t>PLUNGING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b="1" kern="1200" dirty="0">
              <a:solidFill>
                <a:srgbClr val="FFFF00"/>
              </a:solidFill>
            </a:rPr>
            <a:t>FOLD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b="1" kern="1200" dirty="0">
              <a:solidFill>
                <a:srgbClr val="FFFF00"/>
              </a:solidFill>
            </a:rPr>
            <a:t>(</a:t>
          </a:r>
          <a:r>
            <a:rPr lang="en-IN" sz="2100" b="1" kern="1200" dirty="0" err="1">
              <a:solidFill>
                <a:srgbClr val="FFFF00"/>
              </a:solidFill>
              <a:latin typeface="Kruti Dev 010" pitchFamily="2" charset="0"/>
            </a:rPr>
            <a:t>voueu</a:t>
          </a:r>
          <a:r>
            <a:rPr lang="en-IN" sz="2100" b="1" kern="1200" dirty="0">
              <a:solidFill>
                <a:srgbClr val="FFFF00"/>
              </a:solidFill>
              <a:latin typeface="Kruti Dev 010" pitchFamily="2" charset="0"/>
            </a:rPr>
            <a:t> </a:t>
          </a:r>
          <a:r>
            <a:rPr lang="en-IN" sz="2100" b="1" kern="1200" dirty="0" err="1">
              <a:solidFill>
                <a:srgbClr val="FFFF00"/>
              </a:solidFill>
              <a:latin typeface="Kruti Dev 010" pitchFamily="2" charset="0"/>
            </a:rPr>
            <a:t>oyu</a:t>
          </a:r>
          <a:r>
            <a:rPr lang="en-IN" sz="2100" b="1" kern="1200" dirty="0">
              <a:solidFill>
                <a:srgbClr val="FFFF00"/>
              </a:solidFill>
            </a:rPr>
            <a:t>)</a:t>
          </a:r>
          <a:endParaRPr lang="en-IN" sz="2100" kern="1200" dirty="0"/>
        </a:p>
      </dsp:txBody>
      <dsp:txXfrm>
        <a:off x="43612" y="3717292"/>
        <a:ext cx="2167314" cy="1268809"/>
      </dsp:txXfrm>
    </dsp:sp>
    <dsp:sp modelId="{266C59F3-8A0D-44C3-8215-D69CD2ADEF11}">
      <dsp:nvSpPr>
        <dsp:cNvPr id="0" name=""/>
        <dsp:cNvSpPr/>
      </dsp:nvSpPr>
      <dsp:spPr>
        <a:xfrm rot="16200000">
          <a:off x="2608398" y="3065009"/>
          <a:ext cx="1674870" cy="20216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D609B7-289B-4C78-A6E7-6E546FD534FE}">
      <dsp:nvSpPr>
        <dsp:cNvPr id="0" name=""/>
        <dsp:cNvSpPr/>
      </dsp:nvSpPr>
      <dsp:spPr>
        <a:xfrm>
          <a:off x="2991668" y="3677818"/>
          <a:ext cx="2246262" cy="13477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b="1" kern="1200" dirty="0">
              <a:solidFill>
                <a:srgbClr val="FFFF00"/>
              </a:solidFill>
            </a:rPr>
            <a:t>FAN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b="1" kern="1200" dirty="0">
              <a:solidFill>
                <a:srgbClr val="FFFF00"/>
              </a:solidFill>
            </a:rPr>
            <a:t>FOLD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b="1" kern="1200" dirty="0">
              <a:solidFill>
                <a:srgbClr val="FFFF00"/>
              </a:solidFill>
            </a:rPr>
            <a:t>(</a:t>
          </a:r>
          <a:r>
            <a:rPr lang="en-IN" sz="2100" b="1" kern="1200" dirty="0" err="1">
              <a:solidFill>
                <a:srgbClr val="FFFF00"/>
              </a:solidFill>
              <a:latin typeface="Kruti Dev 010" pitchFamily="2" charset="0"/>
            </a:rPr>
            <a:t>Ika</a:t>
          </a:r>
          <a:r>
            <a:rPr lang="en-IN" sz="2100" b="1" kern="1200" dirty="0">
              <a:solidFill>
                <a:srgbClr val="FFFF00"/>
              </a:solidFill>
              <a:latin typeface="Kruti Dev 010" pitchFamily="2" charset="0"/>
            </a:rPr>
            <a:t>[</a:t>
          </a:r>
          <a:r>
            <a:rPr lang="en-IN" sz="2100" b="1" kern="1200" dirty="0" err="1">
              <a:solidFill>
                <a:srgbClr val="FFFF00"/>
              </a:solidFill>
              <a:latin typeface="Kruti Dev 010" pitchFamily="2" charset="0"/>
            </a:rPr>
            <a:t>kk</a:t>
          </a:r>
          <a:r>
            <a:rPr lang="en-IN" sz="2100" b="1" kern="1200" dirty="0">
              <a:solidFill>
                <a:srgbClr val="FFFF00"/>
              </a:solidFill>
              <a:latin typeface="Kruti Dev 010" pitchFamily="2" charset="0"/>
            </a:rPr>
            <a:t> </a:t>
          </a:r>
          <a:r>
            <a:rPr lang="en-IN" sz="2100" b="1" kern="1200" dirty="0" err="1">
              <a:solidFill>
                <a:srgbClr val="FFFF00"/>
              </a:solidFill>
              <a:latin typeface="Kruti Dev 010" pitchFamily="2" charset="0"/>
            </a:rPr>
            <a:t>oyu</a:t>
          </a:r>
          <a:r>
            <a:rPr lang="en-IN" sz="2100" b="1" kern="1200" dirty="0">
              <a:solidFill>
                <a:srgbClr val="FFFF00"/>
              </a:solidFill>
            </a:rPr>
            <a:t>)</a:t>
          </a:r>
          <a:endParaRPr lang="en-IN" sz="2100" kern="1200" dirty="0"/>
        </a:p>
      </dsp:txBody>
      <dsp:txXfrm>
        <a:off x="3031142" y="3717292"/>
        <a:ext cx="2167314" cy="1268809"/>
      </dsp:txXfrm>
    </dsp:sp>
    <dsp:sp modelId="{C739B81B-F1CD-4367-A88C-4729FD9EDA44}">
      <dsp:nvSpPr>
        <dsp:cNvPr id="0" name=""/>
        <dsp:cNvSpPr/>
      </dsp:nvSpPr>
      <dsp:spPr>
        <a:xfrm rot="16200000">
          <a:off x="2608398" y="1380311"/>
          <a:ext cx="1674870" cy="20216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C0368D-3C7D-4B0C-AF92-96900663AB25}">
      <dsp:nvSpPr>
        <dsp:cNvPr id="0" name=""/>
        <dsp:cNvSpPr/>
      </dsp:nvSpPr>
      <dsp:spPr>
        <a:xfrm>
          <a:off x="2991668" y="1993121"/>
          <a:ext cx="2246262" cy="13477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b="1" kern="1200" dirty="0">
              <a:solidFill>
                <a:srgbClr val="FFFF00"/>
              </a:solidFill>
            </a:rPr>
            <a:t>RECUMBENT FOLD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b="1" kern="1200" dirty="0">
              <a:solidFill>
                <a:srgbClr val="FFFF00"/>
              </a:solidFill>
            </a:rPr>
            <a:t>(</a:t>
          </a:r>
          <a:r>
            <a:rPr lang="en-IN" sz="2100" b="1" kern="1200" dirty="0" err="1">
              <a:solidFill>
                <a:srgbClr val="FFFF00"/>
              </a:solidFill>
              <a:latin typeface="Kruti Dev 010" pitchFamily="2" charset="0"/>
            </a:rPr>
            <a:t>ifjoyu</a:t>
          </a:r>
          <a:r>
            <a:rPr lang="en-IN" sz="2100" b="1" kern="1200" dirty="0">
              <a:solidFill>
                <a:srgbClr val="FFFF00"/>
              </a:solidFill>
            </a:rPr>
            <a:t>)</a:t>
          </a:r>
          <a:endParaRPr lang="en-IN" sz="2100" b="1" kern="1200" dirty="0">
            <a:solidFill>
              <a:srgbClr val="FFFF00"/>
            </a:solidFill>
            <a:latin typeface="Kruti Dev 010" pitchFamily="2" charset="0"/>
          </a:endParaRPr>
        </a:p>
      </dsp:txBody>
      <dsp:txXfrm>
        <a:off x="3031142" y="2032595"/>
        <a:ext cx="2167314" cy="1268809"/>
      </dsp:txXfrm>
    </dsp:sp>
    <dsp:sp modelId="{FBA99E5B-6F26-44DC-B60C-10538844995C}">
      <dsp:nvSpPr>
        <dsp:cNvPr id="0" name=""/>
        <dsp:cNvSpPr/>
      </dsp:nvSpPr>
      <dsp:spPr>
        <a:xfrm>
          <a:off x="3450747" y="537963"/>
          <a:ext cx="2977703" cy="20216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399637-F299-4A2A-B6CD-801951DB4009}">
      <dsp:nvSpPr>
        <dsp:cNvPr id="0" name=""/>
        <dsp:cNvSpPr/>
      </dsp:nvSpPr>
      <dsp:spPr>
        <a:xfrm>
          <a:off x="2991668" y="308423"/>
          <a:ext cx="2246262" cy="13477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b="1" kern="1200" dirty="0">
              <a:solidFill>
                <a:srgbClr val="FFFF00"/>
              </a:solidFill>
            </a:rPr>
            <a:t>ASYMMETRICAL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b="1" kern="1200" dirty="0">
              <a:solidFill>
                <a:srgbClr val="FFFF00"/>
              </a:solidFill>
            </a:rPr>
            <a:t>FOLD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b="1" kern="1200" dirty="0">
              <a:solidFill>
                <a:srgbClr val="FFFF00"/>
              </a:solidFill>
            </a:rPr>
            <a:t> (</a:t>
          </a:r>
          <a:r>
            <a:rPr lang="en-IN" sz="2100" b="1" kern="1200" dirty="0" err="1">
              <a:solidFill>
                <a:srgbClr val="FFFF00"/>
              </a:solidFill>
              <a:latin typeface="Kruti Dev 010" pitchFamily="2" charset="0"/>
            </a:rPr>
            <a:t>vlefer</a:t>
          </a:r>
          <a:r>
            <a:rPr lang="en-IN" sz="2100" b="1" kern="1200" dirty="0">
              <a:solidFill>
                <a:srgbClr val="FFFF00"/>
              </a:solidFill>
              <a:latin typeface="Kruti Dev 010" pitchFamily="2" charset="0"/>
            </a:rPr>
            <a:t> </a:t>
          </a:r>
          <a:r>
            <a:rPr lang="en-IN" sz="2100" b="1" kern="1200" dirty="0" err="1">
              <a:solidFill>
                <a:srgbClr val="FFFF00"/>
              </a:solidFill>
              <a:latin typeface="Kruti Dev 010" pitchFamily="2" charset="0"/>
            </a:rPr>
            <a:t>oyu</a:t>
          </a:r>
          <a:r>
            <a:rPr lang="en-IN" sz="2100" b="1" kern="1200" dirty="0">
              <a:solidFill>
                <a:srgbClr val="FFFF00"/>
              </a:solidFill>
            </a:rPr>
            <a:t>)</a:t>
          </a:r>
          <a:endParaRPr lang="en-IN" sz="2100" kern="1200" dirty="0"/>
        </a:p>
      </dsp:txBody>
      <dsp:txXfrm>
        <a:off x="3031142" y="347897"/>
        <a:ext cx="2167314" cy="1268809"/>
      </dsp:txXfrm>
    </dsp:sp>
    <dsp:sp modelId="{7227778F-5464-4920-A6A9-97FC04619E0C}">
      <dsp:nvSpPr>
        <dsp:cNvPr id="0" name=""/>
        <dsp:cNvSpPr/>
      </dsp:nvSpPr>
      <dsp:spPr>
        <a:xfrm rot="5400000">
          <a:off x="5595928" y="1380311"/>
          <a:ext cx="1674870" cy="20216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97A696-F200-46D3-BA09-456F63F46235}">
      <dsp:nvSpPr>
        <dsp:cNvPr id="0" name=""/>
        <dsp:cNvSpPr/>
      </dsp:nvSpPr>
      <dsp:spPr>
        <a:xfrm>
          <a:off x="5979198" y="308423"/>
          <a:ext cx="2246262" cy="13477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b="1" kern="1200" dirty="0">
              <a:solidFill>
                <a:srgbClr val="FFFF00"/>
              </a:solidFill>
            </a:rPr>
            <a:t>MONOCLINAL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b="1" kern="1200" dirty="0">
              <a:solidFill>
                <a:srgbClr val="FFFF00"/>
              </a:solidFill>
            </a:rPr>
            <a:t>FOLD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b="1" kern="1200" dirty="0">
              <a:solidFill>
                <a:srgbClr val="FFFF00"/>
              </a:solidFill>
            </a:rPr>
            <a:t> (</a:t>
          </a:r>
          <a:r>
            <a:rPr lang="en-IN" sz="2100" b="1" kern="1200" dirty="0">
              <a:solidFill>
                <a:srgbClr val="FFFF00"/>
              </a:solidFill>
              <a:latin typeface="Kruti Dev 010" pitchFamily="2" charset="0"/>
            </a:rPr>
            <a:t>,</a:t>
          </a:r>
          <a:r>
            <a:rPr lang="en-IN" sz="2100" b="1" kern="1200" dirty="0" err="1">
              <a:solidFill>
                <a:srgbClr val="FFFF00"/>
              </a:solidFill>
              <a:latin typeface="Kruti Dev 010" pitchFamily="2" charset="0"/>
            </a:rPr>
            <a:t>dur</a:t>
          </a:r>
          <a:r>
            <a:rPr lang="en-IN" sz="2100" b="1" kern="1200" dirty="0">
              <a:solidFill>
                <a:srgbClr val="FFFF00"/>
              </a:solidFill>
              <a:latin typeface="Kruti Dev 010" pitchFamily="2" charset="0"/>
            </a:rPr>
            <a:t> </a:t>
          </a:r>
          <a:r>
            <a:rPr lang="en-IN" sz="2100" b="1" kern="1200" dirty="0" err="1">
              <a:solidFill>
                <a:srgbClr val="FFFF00"/>
              </a:solidFill>
              <a:latin typeface="Kruti Dev 010" pitchFamily="2" charset="0"/>
            </a:rPr>
            <a:t>oyu</a:t>
          </a:r>
          <a:r>
            <a:rPr lang="en-IN" sz="2100" b="1" kern="1200" dirty="0">
              <a:solidFill>
                <a:srgbClr val="FFFF00"/>
              </a:solidFill>
            </a:rPr>
            <a:t>)</a:t>
          </a:r>
          <a:endParaRPr lang="en-IN" sz="2100" kern="1200" dirty="0"/>
        </a:p>
      </dsp:txBody>
      <dsp:txXfrm>
        <a:off x="6018672" y="347897"/>
        <a:ext cx="2167314" cy="1268809"/>
      </dsp:txXfrm>
    </dsp:sp>
    <dsp:sp modelId="{5CAAB23A-8892-4EA9-93F3-188EA4DBE6C5}">
      <dsp:nvSpPr>
        <dsp:cNvPr id="0" name=""/>
        <dsp:cNvSpPr/>
      </dsp:nvSpPr>
      <dsp:spPr>
        <a:xfrm rot="5400000">
          <a:off x="5595928" y="3065009"/>
          <a:ext cx="1674870" cy="20216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98F875-438A-4EEA-8258-7EAD626504CA}">
      <dsp:nvSpPr>
        <dsp:cNvPr id="0" name=""/>
        <dsp:cNvSpPr/>
      </dsp:nvSpPr>
      <dsp:spPr>
        <a:xfrm>
          <a:off x="5979198" y="1993121"/>
          <a:ext cx="2246262" cy="13477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b="1" kern="1200" dirty="0">
              <a:solidFill>
                <a:srgbClr val="FFFF00"/>
              </a:solidFill>
            </a:rPr>
            <a:t>OVERTURNED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b="1" kern="1200" dirty="0">
              <a:solidFill>
                <a:srgbClr val="FFFF00"/>
              </a:solidFill>
            </a:rPr>
            <a:t>FOLD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b="1" kern="1200" dirty="0">
              <a:solidFill>
                <a:srgbClr val="FFFF00"/>
              </a:solidFill>
            </a:rPr>
            <a:t>(</a:t>
          </a:r>
          <a:r>
            <a:rPr lang="en-IN" sz="2100" b="1" kern="1200" dirty="0" err="1">
              <a:solidFill>
                <a:srgbClr val="FFFF00"/>
              </a:solidFill>
              <a:latin typeface="Kruti Dev 010" pitchFamily="2" charset="0"/>
            </a:rPr>
            <a:t>leizfr</a:t>
          </a:r>
          <a:r>
            <a:rPr lang="en-IN" sz="2100" b="1" kern="1200" dirty="0">
              <a:solidFill>
                <a:srgbClr val="FFFF00"/>
              </a:solidFill>
              <a:latin typeface="Kruti Dev 010" pitchFamily="2" charset="0"/>
            </a:rPr>
            <a:t> </a:t>
          </a:r>
          <a:r>
            <a:rPr lang="en-IN" sz="2100" b="1" kern="1200" dirty="0" err="1">
              <a:solidFill>
                <a:srgbClr val="FFFF00"/>
              </a:solidFill>
              <a:latin typeface="Kruti Dev 010" pitchFamily="2" charset="0"/>
            </a:rPr>
            <a:t>oyu</a:t>
          </a:r>
          <a:r>
            <a:rPr lang="en-IN" sz="2100" b="1" kern="1200" dirty="0">
              <a:solidFill>
                <a:srgbClr val="FFFF00"/>
              </a:solidFill>
            </a:rPr>
            <a:t>)</a:t>
          </a:r>
          <a:endParaRPr lang="en-IN" sz="2100" kern="1200" dirty="0"/>
        </a:p>
      </dsp:txBody>
      <dsp:txXfrm>
        <a:off x="6018672" y="2032595"/>
        <a:ext cx="2167314" cy="1268809"/>
      </dsp:txXfrm>
    </dsp:sp>
    <dsp:sp modelId="{CFA9D315-967B-48FD-9E12-7E780B779BDC}">
      <dsp:nvSpPr>
        <dsp:cNvPr id="0" name=""/>
        <dsp:cNvSpPr/>
      </dsp:nvSpPr>
      <dsp:spPr>
        <a:xfrm>
          <a:off x="5979198" y="3677818"/>
          <a:ext cx="2246262" cy="13477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b="1" kern="1200" dirty="0">
              <a:solidFill>
                <a:srgbClr val="FFFF00"/>
              </a:solidFill>
            </a:rPr>
            <a:t>OPEN &amp; CLOSED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b="1" kern="1200" dirty="0">
              <a:solidFill>
                <a:srgbClr val="FFFF00"/>
              </a:solidFill>
            </a:rPr>
            <a:t>FOLD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100" b="1" kern="1200" dirty="0">
              <a:solidFill>
                <a:srgbClr val="FFFF00"/>
              </a:solidFill>
            </a:rPr>
            <a:t>(</a:t>
          </a:r>
          <a:r>
            <a:rPr lang="en-IN" sz="2100" b="1" kern="1200" dirty="0">
              <a:solidFill>
                <a:srgbClr val="FFFF00"/>
              </a:solidFill>
              <a:latin typeface="Kruti Dev 010" pitchFamily="2" charset="0"/>
            </a:rPr>
            <a:t>[</a:t>
          </a:r>
          <a:r>
            <a:rPr lang="en-IN" sz="2100" b="1" kern="1200" dirty="0" err="1">
              <a:solidFill>
                <a:srgbClr val="FFFF00"/>
              </a:solidFill>
              <a:latin typeface="Kruti Dev 010" pitchFamily="2" charset="0"/>
            </a:rPr>
            <a:t>kqyk</a:t>
          </a:r>
          <a:r>
            <a:rPr lang="en-IN" sz="2100" b="1" kern="1200" dirty="0">
              <a:solidFill>
                <a:srgbClr val="FFFF00"/>
              </a:solidFill>
              <a:latin typeface="Kruti Dev 010" pitchFamily="2" charset="0"/>
            </a:rPr>
            <a:t> ,</a:t>
          </a:r>
          <a:r>
            <a:rPr lang="en-IN" sz="2100" b="1" kern="1200" dirty="0" err="1">
              <a:solidFill>
                <a:srgbClr val="FFFF00"/>
              </a:solidFill>
              <a:latin typeface="Kruti Dev 010" pitchFamily="2" charset="0"/>
            </a:rPr>
            <a:t>oa</a:t>
          </a:r>
          <a:r>
            <a:rPr lang="en-IN" sz="2100" b="1" kern="1200" dirty="0">
              <a:solidFill>
                <a:srgbClr val="FFFF00"/>
              </a:solidFill>
              <a:latin typeface="Kruti Dev 010" pitchFamily="2" charset="0"/>
            </a:rPr>
            <a:t> </a:t>
          </a:r>
          <a:r>
            <a:rPr lang="en-IN" sz="2100" b="1" kern="1200" dirty="0" err="1">
              <a:solidFill>
                <a:srgbClr val="FFFF00"/>
              </a:solidFill>
              <a:latin typeface="Kruti Dev 010" pitchFamily="2" charset="0"/>
            </a:rPr>
            <a:t>cUn</a:t>
          </a:r>
          <a:r>
            <a:rPr lang="en-IN" sz="2100" b="1" kern="1200" dirty="0">
              <a:solidFill>
                <a:srgbClr val="FFFF00"/>
              </a:solidFill>
              <a:latin typeface="Kruti Dev 010" pitchFamily="2" charset="0"/>
            </a:rPr>
            <a:t> </a:t>
          </a:r>
          <a:r>
            <a:rPr lang="en-IN" sz="2100" b="1" kern="1200" dirty="0" err="1">
              <a:solidFill>
                <a:srgbClr val="FFFF00"/>
              </a:solidFill>
              <a:latin typeface="Kruti Dev 010" pitchFamily="2" charset="0"/>
            </a:rPr>
            <a:t>oyu</a:t>
          </a:r>
          <a:r>
            <a:rPr lang="en-IN" sz="2100" b="1" kern="1200" dirty="0">
              <a:solidFill>
                <a:srgbClr val="FFFF00"/>
              </a:solidFill>
            </a:rPr>
            <a:t>)</a:t>
          </a:r>
          <a:endParaRPr lang="en-IN" sz="2100" kern="1200" dirty="0"/>
        </a:p>
      </dsp:txBody>
      <dsp:txXfrm>
        <a:off x="6018672" y="3717292"/>
        <a:ext cx="2167314" cy="12688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IN" b="1" dirty="0">
                <a:solidFill>
                  <a:srgbClr val="FF0000"/>
                </a:solidFill>
              </a:rPr>
            </a:br>
            <a:br>
              <a:rPr lang="en-IN" b="1" dirty="0">
                <a:solidFill>
                  <a:srgbClr val="FF0000"/>
                </a:solidFill>
              </a:rPr>
            </a:br>
            <a:br>
              <a:rPr lang="en-IN" b="1" dirty="0">
                <a:solidFill>
                  <a:srgbClr val="FF0000"/>
                </a:solidFill>
              </a:rPr>
            </a:br>
            <a:br>
              <a:rPr lang="en-IN" b="1" dirty="0">
                <a:solidFill>
                  <a:srgbClr val="FF0000"/>
                </a:solidFill>
              </a:rPr>
            </a:br>
            <a:br>
              <a:rPr lang="en-IN" b="1" dirty="0">
                <a:solidFill>
                  <a:srgbClr val="FF0000"/>
                </a:solidFill>
              </a:rPr>
            </a:br>
            <a:r>
              <a:rPr lang="en-IN" b="1" dirty="0">
                <a:solidFill>
                  <a:srgbClr val="FF0000"/>
                </a:solidFill>
              </a:rPr>
              <a:t>For D – I Geography (Hon’s)</a:t>
            </a:r>
            <a:br>
              <a:rPr lang="en-IN" b="1" dirty="0">
                <a:solidFill>
                  <a:srgbClr val="FF0000"/>
                </a:solidFill>
              </a:rPr>
            </a:br>
            <a:r>
              <a:rPr lang="en-IN" b="1" dirty="0">
                <a:solidFill>
                  <a:srgbClr val="FF0000"/>
                </a:solidFill>
              </a:rPr>
              <a:t>Paper – Physical Geography</a:t>
            </a:r>
            <a:br>
              <a:rPr lang="en-IN" b="1" dirty="0">
                <a:solidFill>
                  <a:srgbClr val="FF0000"/>
                </a:solidFill>
              </a:rPr>
            </a:br>
            <a:r>
              <a:rPr lang="en-IN" b="1" dirty="0">
                <a:solidFill>
                  <a:srgbClr val="FF0000"/>
                </a:solidFill>
              </a:rPr>
              <a:t>                           BY</a:t>
            </a:r>
            <a:br>
              <a:rPr lang="en-IN" b="1" dirty="0">
                <a:solidFill>
                  <a:srgbClr val="FF0000"/>
                </a:solidFill>
              </a:rPr>
            </a:br>
            <a:r>
              <a:rPr lang="en-IN" b="1" dirty="0">
                <a:solidFill>
                  <a:srgbClr val="FF0000"/>
                </a:solidFill>
              </a:rPr>
              <a:t>                    </a:t>
            </a:r>
            <a:r>
              <a:rPr lang="en-IN" b="1" dirty="0" err="1">
                <a:solidFill>
                  <a:srgbClr val="FF0000"/>
                </a:solidFill>
              </a:rPr>
              <a:t>Dr.</a:t>
            </a:r>
            <a:r>
              <a:rPr lang="en-IN" b="1" dirty="0">
                <a:solidFill>
                  <a:srgbClr val="FF0000"/>
                </a:solidFill>
              </a:rPr>
              <a:t> ALPNA JYOTI</a:t>
            </a:r>
            <a:br>
              <a:rPr lang="en-IN" b="1" dirty="0">
                <a:solidFill>
                  <a:srgbClr val="FF0000"/>
                </a:solidFill>
              </a:rPr>
            </a:br>
            <a:r>
              <a:rPr lang="en-IN" b="1" dirty="0" err="1">
                <a:solidFill>
                  <a:srgbClr val="FF0000"/>
                </a:solidFill>
              </a:rPr>
              <a:t>Deptt</a:t>
            </a:r>
            <a:r>
              <a:rPr lang="en-IN" b="1" dirty="0">
                <a:solidFill>
                  <a:srgbClr val="FF0000"/>
                </a:solidFill>
              </a:rPr>
              <a:t>. of Geography, Marwari College, </a:t>
            </a:r>
            <a:r>
              <a:rPr lang="en-IN" b="1" dirty="0" err="1">
                <a:solidFill>
                  <a:srgbClr val="FF0000"/>
                </a:solidFill>
              </a:rPr>
              <a:t>Darbhanga</a:t>
            </a:r>
            <a:br>
              <a:rPr lang="en-IN" dirty="0">
                <a:solidFill>
                  <a:srgbClr val="FF0000"/>
                </a:solidFill>
              </a:rPr>
            </a:br>
            <a:r>
              <a:rPr lang="en-IN" b="1" dirty="0">
                <a:solidFill>
                  <a:srgbClr val="FF0000"/>
                </a:solidFill>
              </a:rPr>
              <a:t>                            LNM University, </a:t>
            </a:r>
            <a:r>
              <a:rPr lang="en-IN" b="1" dirty="0" err="1">
                <a:solidFill>
                  <a:srgbClr val="FF0000"/>
                </a:solidFill>
              </a:rPr>
              <a:t>Darbhanga</a:t>
            </a:r>
            <a:r>
              <a:rPr lang="en-IN" b="1" dirty="0">
                <a:solidFill>
                  <a:srgbClr val="FF0000"/>
                </a:solidFill>
              </a:rPr>
              <a:t> </a:t>
            </a:r>
            <a:br>
              <a:rPr lang="en-IN" dirty="0"/>
            </a:br>
            <a:r>
              <a:rPr lang="en-IN" dirty="0"/>
              <a:t>	</a:t>
            </a:r>
            <a:br>
              <a:rPr lang="en-IN" b="1" dirty="0">
                <a:solidFill>
                  <a:srgbClr val="FF0000"/>
                </a:solidFill>
              </a:rPr>
            </a:br>
            <a:r>
              <a:rPr lang="en-IN" b="1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15886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>
                <a:solidFill>
                  <a:srgbClr val="C00000"/>
                </a:solidFill>
              </a:rPr>
              <a:t>ENDOGENETIC   FORCES-FOLDING</a:t>
            </a:r>
            <a:br>
              <a:rPr lang="en-IN" b="1" dirty="0">
                <a:solidFill>
                  <a:srgbClr val="C00000"/>
                </a:solidFill>
              </a:rPr>
            </a:br>
            <a:r>
              <a:rPr lang="en-IN" b="1" dirty="0">
                <a:solidFill>
                  <a:srgbClr val="C00000"/>
                </a:solidFill>
              </a:rPr>
              <a:t> (</a:t>
            </a:r>
            <a:r>
              <a:rPr lang="en-IN" b="1" dirty="0" err="1">
                <a:solidFill>
                  <a:srgbClr val="C00000"/>
                </a:solidFill>
                <a:latin typeface="Kruti Dev 010" pitchFamily="2" charset="0"/>
              </a:rPr>
              <a:t>vUrZtkr</a:t>
            </a:r>
            <a:r>
              <a:rPr lang="en-IN" b="1" dirty="0">
                <a:solidFill>
                  <a:srgbClr val="C00000"/>
                </a:solidFill>
                <a:latin typeface="Kruti Dev 010" pitchFamily="2" charset="0"/>
              </a:rPr>
              <a:t> cy&amp;&amp;</a:t>
            </a:r>
            <a:r>
              <a:rPr lang="en-IN" b="1" dirty="0" err="1">
                <a:solidFill>
                  <a:srgbClr val="C00000"/>
                </a:solidFill>
                <a:latin typeface="Kruti Dev 010" pitchFamily="2" charset="0"/>
              </a:rPr>
              <a:t>oyu</a:t>
            </a:r>
            <a:r>
              <a:rPr lang="en-IN" b="1" dirty="0">
                <a:solidFill>
                  <a:srgbClr val="C00000"/>
                </a:solidFill>
              </a:rPr>
              <a:t>)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2637160"/>
              </p:ext>
            </p:extLst>
          </p:nvPr>
        </p:nvGraphicFramePr>
        <p:xfrm>
          <a:off x="457200" y="1295400"/>
          <a:ext cx="8229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1394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FOLD (</a:t>
            </a:r>
            <a:r>
              <a:rPr lang="en-IN" b="1" dirty="0" err="1">
                <a:solidFill>
                  <a:srgbClr val="FF0000"/>
                </a:solidFill>
                <a:latin typeface="Kruti Dev 010" pitchFamily="2" charset="0"/>
              </a:rPr>
              <a:t>oyu</a:t>
            </a:r>
            <a:r>
              <a:rPr lang="en-IN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15000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n-IN" dirty="0">
                <a:solidFill>
                  <a:srgbClr val="FF0000"/>
                </a:solidFill>
              </a:rPr>
              <a:t>Wave-like bends on the crustal rocks </a:t>
            </a:r>
            <a:r>
              <a:rPr lang="en-IN" dirty="0"/>
              <a:t>due to tangential compressive force resulting from horizontal movement caused by indogenetic force originating deep within the earth is known as fold. </a:t>
            </a:r>
          </a:p>
          <a:p>
            <a:pPr algn="just">
              <a:buFont typeface="Wingdings" pitchFamily="2" charset="2"/>
              <a:buChar char="v"/>
            </a:pPr>
            <a:r>
              <a:rPr lang="en-IN" dirty="0"/>
              <a:t>Indogenetic force originating deep within the earth             horizontal  movement  </a:t>
            </a:r>
          </a:p>
          <a:p>
            <a:pPr marL="0" indent="0" algn="just">
              <a:buNone/>
            </a:pPr>
            <a:r>
              <a:rPr lang="en-IN" dirty="0"/>
              <a:t>    compressive force   crustal rock bends     resulting in the shape of wave like bends known as fold.</a:t>
            </a:r>
          </a:p>
          <a:p>
            <a:pPr marL="0" indent="0" algn="just">
              <a:buNone/>
            </a:pPr>
            <a:endParaRPr lang="en-IN" dirty="0"/>
          </a:p>
        </p:txBody>
      </p:sp>
      <p:sp>
        <p:nvSpPr>
          <p:cNvPr id="4" name="Right Arrow 3"/>
          <p:cNvSpPr/>
          <p:nvPr/>
        </p:nvSpPr>
        <p:spPr>
          <a:xfrm>
            <a:off x="1752600" y="4114800"/>
            <a:ext cx="9525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ight Arrow 4"/>
          <p:cNvSpPr/>
          <p:nvPr/>
        </p:nvSpPr>
        <p:spPr>
          <a:xfrm>
            <a:off x="6629400" y="4114800"/>
            <a:ext cx="9525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ight Arrow 5"/>
          <p:cNvSpPr/>
          <p:nvPr/>
        </p:nvSpPr>
        <p:spPr>
          <a:xfrm>
            <a:off x="4152900" y="4724400"/>
            <a:ext cx="9525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4975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FOLD (</a:t>
            </a:r>
            <a:r>
              <a:rPr lang="en-IN" b="1" dirty="0" err="1">
                <a:solidFill>
                  <a:srgbClr val="FF0000"/>
                </a:solidFill>
                <a:latin typeface="Kruti Dev 010" pitchFamily="2" charset="0"/>
              </a:rPr>
              <a:t>oyu</a:t>
            </a:r>
            <a:r>
              <a:rPr lang="en-IN" b="1" dirty="0">
                <a:solidFill>
                  <a:srgbClr val="FF0000"/>
                </a:solidFill>
              </a:rPr>
              <a:t>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638800"/>
          </a:xfrm>
        </p:spPr>
        <p:txBody>
          <a:bodyPr/>
          <a:lstStyle/>
          <a:p>
            <a:pPr algn="just"/>
            <a:r>
              <a:rPr lang="en-IN" dirty="0"/>
              <a:t>In fold, </a:t>
            </a:r>
            <a:r>
              <a:rPr lang="en-IN" u="sng" dirty="0">
                <a:solidFill>
                  <a:srgbClr val="FF0000"/>
                </a:solidFill>
              </a:rPr>
              <a:t>some parts are bent up and some parts are bent down</a:t>
            </a:r>
            <a:r>
              <a:rPr lang="en-IN" dirty="0"/>
              <a:t>.</a:t>
            </a:r>
          </a:p>
          <a:p>
            <a:pPr algn="just"/>
            <a:r>
              <a:rPr lang="en-IN" dirty="0"/>
              <a:t>Up folded rock strata are called </a:t>
            </a:r>
            <a:r>
              <a:rPr lang="en-IN" dirty="0">
                <a:solidFill>
                  <a:srgbClr val="FF0000"/>
                </a:solidFill>
              </a:rPr>
              <a:t>‘Anticlines’ </a:t>
            </a:r>
            <a:r>
              <a:rPr lang="en-IN" dirty="0"/>
              <a:t>while the down fold structure in the shape of trough like feature is called </a:t>
            </a:r>
            <a:r>
              <a:rPr lang="en-IN" dirty="0">
                <a:solidFill>
                  <a:srgbClr val="FF0000"/>
                </a:solidFill>
              </a:rPr>
              <a:t>‘Synclines’.</a:t>
            </a:r>
          </a:p>
          <a:p>
            <a:pPr algn="just"/>
            <a:r>
              <a:rPr lang="en-IN" dirty="0"/>
              <a:t>Two sides of a fold are called </a:t>
            </a:r>
            <a:r>
              <a:rPr lang="en-IN" u="sng" dirty="0">
                <a:solidFill>
                  <a:srgbClr val="FF0000"/>
                </a:solidFill>
              </a:rPr>
              <a:t>‘Limbs of the fold’.</a:t>
            </a:r>
          </a:p>
          <a:p>
            <a:pPr algn="just"/>
            <a:r>
              <a:rPr lang="en-IN" dirty="0"/>
              <a:t> The limb shared </a:t>
            </a:r>
            <a:r>
              <a:rPr lang="en-IN" u="sng" dirty="0">
                <a:solidFill>
                  <a:srgbClr val="FF0000"/>
                </a:solidFill>
              </a:rPr>
              <a:t>1</a:t>
            </a:r>
            <a:r>
              <a:rPr lang="en-IN" dirty="0"/>
              <a:t>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4" name="Freeform 3"/>
          <p:cNvSpPr/>
          <p:nvPr/>
        </p:nvSpPr>
        <p:spPr>
          <a:xfrm>
            <a:off x="228600" y="5410200"/>
            <a:ext cx="8382000" cy="1295400"/>
          </a:xfrm>
          <a:custGeom>
            <a:avLst/>
            <a:gdLst>
              <a:gd name="connsiteX0" fmla="*/ 39 w 6380633"/>
              <a:gd name="connsiteY0" fmla="*/ 287898 h 1586546"/>
              <a:gd name="connsiteX1" fmla="*/ 663716 w 6380633"/>
              <a:gd name="connsiteY1" fmla="*/ 1408776 h 1586546"/>
              <a:gd name="connsiteX2" fmla="*/ 1268400 w 6380633"/>
              <a:gd name="connsiteY2" fmla="*/ 287898 h 1586546"/>
              <a:gd name="connsiteX3" fmla="*/ 2404026 w 6380633"/>
              <a:gd name="connsiteY3" fmla="*/ 1453021 h 1586546"/>
              <a:gd name="connsiteX4" fmla="*/ 2861226 w 6380633"/>
              <a:gd name="connsiteY4" fmla="*/ 302647 h 1586546"/>
              <a:gd name="connsiteX5" fmla="*/ 3583897 w 6380633"/>
              <a:gd name="connsiteY5" fmla="*/ 1482518 h 1586546"/>
              <a:gd name="connsiteX6" fmla="*/ 4055845 w 6380633"/>
              <a:gd name="connsiteY6" fmla="*/ 243653 h 1586546"/>
              <a:gd name="connsiteX7" fmla="*/ 4778516 w 6380633"/>
              <a:gd name="connsiteY7" fmla="*/ 1497266 h 1586546"/>
              <a:gd name="connsiteX8" fmla="*/ 5191471 w 6380633"/>
              <a:gd name="connsiteY8" fmla="*/ 287898 h 1586546"/>
              <a:gd name="connsiteX9" fmla="*/ 5810903 w 6380633"/>
              <a:gd name="connsiteY9" fmla="*/ 1497266 h 1586546"/>
              <a:gd name="connsiteX10" fmla="*/ 6327097 w 6380633"/>
              <a:gd name="connsiteY10" fmla="*/ 287898 h 1586546"/>
              <a:gd name="connsiteX11" fmla="*/ 6341845 w 6380633"/>
              <a:gd name="connsiteY11" fmla="*/ 125666 h 1586546"/>
              <a:gd name="connsiteX12" fmla="*/ 6341845 w 6380633"/>
              <a:gd name="connsiteY12" fmla="*/ 110918 h 1586546"/>
              <a:gd name="connsiteX13" fmla="*/ 5825652 w 6380633"/>
              <a:gd name="connsiteY13" fmla="*/ 1585756 h 1586546"/>
              <a:gd name="connsiteX14" fmla="*/ 5235716 w 6380633"/>
              <a:gd name="connsiteY14" fmla="*/ 332143 h 1586546"/>
              <a:gd name="connsiteX15" fmla="*/ 4778516 w 6380633"/>
              <a:gd name="connsiteY15" fmla="*/ 1438272 h 1586546"/>
              <a:gd name="connsiteX16" fmla="*/ 4114839 w 6380633"/>
              <a:gd name="connsiteY16" fmla="*/ 273150 h 1586546"/>
              <a:gd name="connsiteX17" fmla="*/ 3569149 w 6380633"/>
              <a:gd name="connsiteY17" fmla="*/ 1467769 h 1586546"/>
              <a:gd name="connsiteX18" fmla="*/ 2875974 w 6380633"/>
              <a:gd name="connsiteY18" fmla="*/ 332143 h 1586546"/>
              <a:gd name="connsiteX19" fmla="*/ 2418774 w 6380633"/>
              <a:gd name="connsiteY19" fmla="*/ 1453021 h 1586546"/>
              <a:gd name="connsiteX20" fmla="*/ 1312645 w 6380633"/>
              <a:gd name="connsiteY20" fmla="*/ 302647 h 1586546"/>
              <a:gd name="connsiteX21" fmla="*/ 693213 w 6380633"/>
              <a:gd name="connsiteY21" fmla="*/ 1349782 h 1586546"/>
              <a:gd name="connsiteX22" fmla="*/ 39 w 6380633"/>
              <a:gd name="connsiteY22" fmla="*/ 287898 h 158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380633" h="1586546">
                <a:moveTo>
                  <a:pt x="39" y="287898"/>
                </a:moveTo>
                <a:cubicBezTo>
                  <a:pt x="-4877" y="297730"/>
                  <a:pt x="452323" y="1408776"/>
                  <a:pt x="663716" y="1408776"/>
                </a:cubicBezTo>
                <a:cubicBezTo>
                  <a:pt x="875109" y="1408776"/>
                  <a:pt x="978348" y="280524"/>
                  <a:pt x="1268400" y="287898"/>
                </a:cubicBezTo>
                <a:cubicBezTo>
                  <a:pt x="1558452" y="295272"/>
                  <a:pt x="2138555" y="1450563"/>
                  <a:pt x="2404026" y="1453021"/>
                </a:cubicBezTo>
                <a:cubicBezTo>
                  <a:pt x="2669497" y="1455479"/>
                  <a:pt x="2664581" y="297731"/>
                  <a:pt x="2861226" y="302647"/>
                </a:cubicBezTo>
                <a:cubicBezTo>
                  <a:pt x="3057871" y="307563"/>
                  <a:pt x="3384794" y="1492350"/>
                  <a:pt x="3583897" y="1482518"/>
                </a:cubicBezTo>
                <a:cubicBezTo>
                  <a:pt x="3783000" y="1472686"/>
                  <a:pt x="3856742" y="241195"/>
                  <a:pt x="4055845" y="243653"/>
                </a:cubicBezTo>
                <a:cubicBezTo>
                  <a:pt x="4254948" y="246111"/>
                  <a:pt x="4589245" y="1489892"/>
                  <a:pt x="4778516" y="1497266"/>
                </a:cubicBezTo>
                <a:cubicBezTo>
                  <a:pt x="4967787" y="1504640"/>
                  <a:pt x="5019407" y="287898"/>
                  <a:pt x="5191471" y="287898"/>
                </a:cubicBezTo>
                <a:cubicBezTo>
                  <a:pt x="5363535" y="287898"/>
                  <a:pt x="5621632" y="1497266"/>
                  <a:pt x="5810903" y="1497266"/>
                </a:cubicBezTo>
                <a:cubicBezTo>
                  <a:pt x="6000174" y="1497266"/>
                  <a:pt x="6238607" y="516498"/>
                  <a:pt x="6327097" y="287898"/>
                </a:cubicBezTo>
                <a:cubicBezTo>
                  <a:pt x="6415587" y="59298"/>
                  <a:pt x="6339387" y="155163"/>
                  <a:pt x="6341845" y="125666"/>
                </a:cubicBezTo>
                <a:cubicBezTo>
                  <a:pt x="6344303" y="96169"/>
                  <a:pt x="6427877" y="-132430"/>
                  <a:pt x="6341845" y="110918"/>
                </a:cubicBezTo>
                <a:cubicBezTo>
                  <a:pt x="6255813" y="354266"/>
                  <a:pt x="6010007" y="1548885"/>
                  <a:pt x="5825652" y="1585756"/>
                </a:cubicBezTo>
                <a:cubicBezTo>
                  <a:pt x="5641297" y="1622627"/>
                  <a:pt x="5410239" y="356724"/>
                  <a:pt x="5235716" y="332143"/>
                </a:cubicBezTo>
                <a:cubicBezTo>
                  <a:pt x="5061193" y="307562"/>
                  <a:pt x="4965329" y="1448104"/>
                  <a:pt x="4778516" y="1438272"/>
                </a:cubicBezTo>
                <a:cubicBezTo>
                  <a:pt x="4591703" y="1428440"/>
                  <a:pt x="4316400" y="268234"/>
                  <a:pt x="4114839" y="273150"/>
                </a:cubicBezTo>
                <a:cubicBezTo>
                  <a:pt x="3913278" y="278066"/>
                  <a:pt x="3775626" y="1457937"/>
                  <a:pt x="3569149" y="1467769"/>
                </a:cubicBezTo>
                <a:cubicBezTo>
                  <a:pt x="3362672" y="1477601"/>
                  <a:pt x="3067703" y="334601"/>
                  <a:pt x="2875974" y="332143"/>
                </a:cubicBezTo>
                <a:cubicBezTo>
                  <a:pt x="2684245" y="329685"/>
                  <a:pt x="2679329" y="1457937"/>
                  <a:pt x="2418774" y="1453021"/>
                </a:cubicBezTo>
                <a:cubicBezTo>
                  <a:pt x="2158219" y="1448105"/>
                  <a:pt x="1600239" y="319854"/>
                  <a:pt x="1312645" y="302647"/>
                </a:cubicBezTo>
                <a:cubicBezTo>
                  <a:pt x="1025051" y="285440"/>
                  <a:pt x="909523" y="1349782"/>
                  <a:pt x="693213" y="1349782"/>
                </a:cubicBezTo>
                <a:cubicBezTo>
                  <a:pt x="476903" y="1349782"/>
                  <a:pt x="4955" y="278066"/>
                  <a:pt x="39" y="287898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ight Arrow 4"/>
          <p:cNvSpPr/>
          <p:nvPr/>
        </p:nvSpPr>
        <p:spPr>
          <a:xfrm>
            <a:off x="0" y="6057900"/>
            <a:ext cx="609600" cy="419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ight Arrow 5"/>
          <p:cNvSpPr/>
          <p:nvPr/>
        </p:nvSpPr>
        <p:spPr>
          <a:xfrm rot="10800000">
            <a:off x="8382000" y="6019800"/>
            <a:ext cx="609600" cy="419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577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ANTICLINE &amp; SYNCLINE</a:t>
            </a:r>
          </a:p>
        </p:txBody>
      </p:sp>
      <p:pic>
        <p:nvPicPr>
          <p:cNvPr id="2050" name="Picture 2" descr="C:\Users\DR. RAMPRAVESH YADAV\Desktop\FOLDD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90600"/>
            <a:ext cx="8458200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9889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FF0000"/>
                </a:solidFill>
              </a:rPr>
              <a:t>FOLD (</a:t>
            </a:r>
            <a:r>
              <a:rPr lang="en-IN" b="1" dirty="0" err="1">
                <a:solidFill>
                  <a:srgbClr val="FF0000"/>
                </a:solidFill>
                <a:latin typeface="Kruti Dev 010" pitchFamily="2" charset="0"/>
              </a:rPr>
              <a:t>oyu</a:t>
            </a:r>
            <a:r>
              <a:rPr lang="en-IN" b="1" dirty="0">
                <a:solidFill>
                  <a:srgbClr val="FF0000"/>
                </a:solidFill>
              </a:rPr>
              <a:t>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303" y="1219200"/>
            <a:ext cx="8716297" cy="5486400"/>
          </a:xfrm>
        </p:spPr>
        <p:txBody>
          <a:bodyPr/>
          <a:lstStyle/>
          <a:p>
            <a:pPr algn="just"/>
            <a:r>
              <a:rPr lang="en-IN" dirty="0"/>
              <a:t>Horizontal forces  and movements are known as </a:t>
            </a:r>
            <a:r>
              <a:rPr lang="en-IN" b="1" dirty="0">
                <a:solidFill>
                  <a:srgbClr val="FF0000"/>
                </a:solidFill>
              </a:rPr>
              <a:t>tangential force</a:t>
            </a:r>
            <a:r>
              <a:rPr lang="en-IN" dirty="0"/>
              <a:t>. </a:t>
            </a:r>
          </a:p>
          <a:p>
            <a:pPr algn="just"/>
            <a:r>
              <a:rPr lang="en-IN" dirty="0"/>
              <a:t>The plane which bisects the angle between two limbs of anticline / middle limb of syncline is called </a:t>
            </a:r>
            <a:r>
              <a:rPr lang="en-IN" b="1" dirty="0">
                <a:solidFill>
                  <a:srgbClr val="C00000"/>
                </a:solidFill>
              </a:rPr>
              <a:t>axial plane </a:t>
            </a:r>
            <a:r>
              <a:rPr lang="en-IN" dirty="0"/>
              <a:t>or </a:t>
            </a:r>
            <a:r>
              <a:rPr lang="en-IN" dirty="0">
                <a:solidFill>
                  <a:srgbClr val="FF0000"/>
                </a:solidFill>
              </a:rPr>
              <a:t>axis of fold</a:t>
            </a:r>
            <a:r>
              <a:rPr lang="en-IN" dirty="0"/>
              <a:t>. </a:t>
            </a:r>
          </a:p>
          <a:p>
            <a:pPr algn="just"/>
            <a:r>
              <a:rPr lang="en-IN" b="1" dirty="0">
                <a:solidFill>
                  <a:srgbClr val="C00000"/>
                </a:solidFill>
              </a:rPr>
              <a:t>Dip –</a:t>
            </a:r>
            <a:r>
              <a:rPr lang="en-IN" dirty="0"/>
              <a:t>The inclination of rock beds from the horizontal plane is called dip. </a:t>
            </a:r>
            <a:r>
              <a:rPr lang="en-IN" b="1" dirty="0">
                <a:solidFill>
                  <a:srgbClr val="C00000"/>
                </a:solidFill>
              </a:rPr>
              <a:t> </a:t>
            </a:r>
          </a:p>
          <a:p>
            <a:pPr algn="just"/>
            <a:r>
              <a:rPr lang="en-IN" b="1" dirty="0">
                <a:solidFill>
                  <a:srgbClr val="C00000"/>
                </a:solidFill>
              </a:rPr>
              <a:t>Strike –</a:t>
            </a:r>
            <a:r>
              <a:rPr lang="en-IN" dirty="0"/>
              <a:t>The direction of any horizontal line along a bedding plane is called strike. </a:t>
            </a:r>
            <a:r>
              <a:rPr lang="en-IN" b="1" dirty="0">
                <a:solidFill>
                  <a:srgbClr val="C00000"/>
                </a:solidFill>
              </a:rPr>
              <a:t>  </a:t>
            </a:r>
          </a:p>
          <a:p>
            <a:pPr algn="just"/>
            <a:r>
              <a:rPr lang="en-IN" b="1" dirty="0">
                <a:solidFill>
                  <a:srgbClr val="C00000"/>
                </a:solidFill>
              </a:rPr>
              <a:t>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867400" y="46482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019800" y="4648200"/>
            <a:ext cx="9906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0432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ANTICLINORIUM &amp; SYNCLINORIUM  (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leiufr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,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oa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lefHkufr</a:t>
            </a:r>
            <a:r>
              <a:rPr lang="en-IN" b="1" dirty="0">
                <a:solidFill>
                  <a:srgbClr val="FF0000"/>
                </a:solidFill>
              </a:rPr>
              <a:t>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334000"/>
          </a:xfrm>
        </p:spPr>
        <p:txBody>
          <a:bodyPr/>
          <a:lstStyle/>
          <a:p>
            <a:pPr algn="just"/>
            <a:r>
              <a:rPr lang="en-IN" b="1" dirty="0">
                <a:solidFill>
                  <a:srgbClr val="C00000"/>
                </a:solidFill>
              </a:rPr>
              <a:t>Anticlinorium : </a:t>
            </a:r>
            <a:r>
              <a:rPr lang="en-IN" dirty="0"/>
              <a:t>Assembly of anticlines is called Anticlinorium.  A series of minor anticlines in a extensive anticline is called </a:t>
            </a:r>
            <a:r>
              <a:rPr lang="en-IN" u="sng" dirty="0"/>
              <a:t>Anticlinorium</a:t>
            </a:r>
            <a:r>
              <a:rPr lang="en-IN" dirty="0"/>
              <a:t>. (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tc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,d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foLr`r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viufr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esa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vusd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NksVs&amp;NksVs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viufr;ksa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dk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fuekZ.k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gks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tkrk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gS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]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rks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mls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b="1" u="sng" dirty="0" err="1">
                <a:solidFill>
                  <a:srgbClr val="FF0000"/>
                </a:solidFill>
                <a:latin typeface="Kruti Dev 010" pitchFamily="2" charset="0"/>
              </a:rPr>
              <a:t>leiufr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dgk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tkrk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gSA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/>
              <a:t>) </a:t>
            </a:r>
          </a:p>
          <a:p>
            <a:pPr algn="just"/>
            <a:r>
              <a:rPr lang="en-IN" b="1" dirty="0" err="1">
                <a:solidFill>
                  <a:srgbClr val="C00000"/>
                </a:solidFill>
              </a:rPr>
              <a:t>Synclinorium</a:t>
            </a:r>
            <a:r>
              <a:rPr lang="en-IN" b="1" dirty="0">
                <a:solidFill>
                  <a:srgbClr val="C00000"/>
                </a:solidFill>
              </a:rPr>
              <a:t> : </a:t>
            </a:r>
            <a:r>
              <a:rPr lang="en-IN" dirty="0"/>
              <a:t>Assembly of synclines is called </a:t>
            </a:r>
            <a:r>
              <a:rPr lang="en-IN" dirty="0" err="1"/>
              <a:t>Synclinorium</a:t>
            </a:r>
            <a:r>
              <a:rPr lang="en-IN" dirty="0"/>
              <a:t>.  A series of minor synclines in a extensive syncline is called </a:t>
            </a:r>
            <a:r>
              <a:rPr lang="en-IN" u="sng" dirty="0" err="1"/>
              <a:t>Synclinorium</a:t>
            </a:r>
            <a:r>
              <a:rPr lang="en-IN" dirty="0"/>
              <a:t>. (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tc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,d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foLr`r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vfHkufr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esa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vusd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NksVs&amp;NksVs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vfHkufr;ksa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dk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fuekZ.k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gks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tkrk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gS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]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rks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mls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b="1" u="sng" dirty="0" err="1">
                <a:solidFill>
                  <a:srgbClr val="FF0000"/>
                </a:solidFill>
                <a:latin typeface="Kruti Dev 010" pitchFamily="2" charset="0"/>
              </a:rPr>
              <a:t>lefHkufr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dgk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tkrk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Kruti Dev 010" pitchFamily="2" charset="0"/>
              </a:rPr>
              <a:t>gSA</a:t>
            </a:r>
            <a:r>
              <a:rPr lang="en-IN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dirty="0"/>
              <a:t>) 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8348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C00000"/>
                </a:solidFill>
              </a:rPr>
              <a:t>Anticlinorium &amp; </a:t>
            </a:r>
            <a:r>
              <a:rPr lang="en-IN" b="1" dirty="0" err="1">
                <a:solidFill>
                  <a:srgbClr val="C00000"/>
                </a:solidFill>
              </a:rPr>
              <a:t>Synclinorium</a:t>
            </a:r>
            <a:r>
              <a:rPr lang="en-IN" b="1" dirty="0">
                <a:solidFill>
                  <a:srgbClr val="C00000"/>
                </a:solidFill>
              </a:rPr>
              <a:t> </a:t>
            </a:r>
            <a:endParaRPr lang="en-IN" dirty="0"/>
          </a:p>
        </p:txBody>
      </p:sp>
      <p:pic>
        <p:nvPicPr>
          <p:cNvPr id="5122" name="Picture 2" descr="C:\Users\DR. RAMPRAVESH YADAV\Desktop\ANTICLIN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382000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212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r>
              <a:rPr lang="en-IN" b="1" dirty="0">
                <a:solidFill>
                  <a:srgbClr val="FF0000"/>
                </a:solidFill>
              </a:rPr>
              <a:t>TYPES OF FOLD (</a:t>
            </a:r>
            <a:r>
              <a:rPr lang="en-IN" b="1" dirty="0" err="1">
                <a:solidFill>
                  <a:srgbClr val="FF0000"/>
                </a:solidFill>
                <a:latin typeface="Kruti Dev 010" pitchFamily="2" charset="0"/>
              </a:rPr>
              <a:t>oyu</a:t>
            </a:r>
            <a:r>
              <a:rPr lang="en-IN" b="1" dirty="0">
                <a:solidFill>
                  <a:srgbClr val="FF0000"/>
                </a:solidFill>
                <a:latin typeface="Kruti Dev 010" pitchFamily="2" charset="0"/>
              </a:rPr>
              <a:t> ds </a:t>
            </a:r>
            <a:r>
              <a:rPr lang="en-IN" b="1" dirty="0" err="1">
                <a:solidFill>
                  <a:srgbClr val="FF0000"/>
                </a:solidFill>
                <a:latin typeface="Kruti Dev 010" pitchFamily="2" charset="0"/>
              </a:rPr>
              <a:t>izdkj</a:t>
            </a:r>
            <a:r>
              <a:rPr lang="en-IN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b="1" dirty="0">
                <a:solidFill>
                  <a:srgbClr val="FF0000"/>
                </a:solidFill>
              </a:rPr>
              <a:t>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IN" u="sng" dirty="0"/>
              <a:t>Symmetrical Fold (</a:t>
            </a:r>
            <a:r>
              <a:rPr lang="en-IN" b="1" u="sng" dirty="0" err="1">
                <a:solidFill>
                  <a:srgbClr val="FF0000"/>
                </a:solidFill>
                <a:latin typeface="Kruti Dev 010" pitchFamily="2" charset="0"/>
                <a:ea typeface="+mj-ea"/>
                <a:cs typeface="+mj-cs"/>
              </a:rPr>
              <a:t>lefer</a:t>
            </a:r>
            <a:r>
              <a:rPr lang="en-IN" b="1" u="sng" dirty="0">
                <a:solidFill>
                  <a:srgbClr val="FF0000"/>
                </a:solidFill>
                <a:latin typeface="Kruti Dev 010" pitchFamily="2" charset="0"/>
                <a:ea typeface="+mj-ea"/>
                <a:cs typeface="+mj-cs"/>
              </a:rPr>
              <a:t> </a:t>
            </a:r>
            <a:r>
              <a:rPr lang="en-IN" b="1" u="sng" dirty="0" err="1">
                <a:solidFill>
                  <a:srgbClr val="FF0000"/>
                </a:solidFill>
                <a:latin typeface="Kruti Dev 010" pitchFamily="2" charset="0"/>
                <a:ea typeface="+mj-ea"/>
                <a:cs typeface="+mj-cs"/>
              </a:rPr>
              <a:t>oyu</a:t>
            </a:r>
            <a:r>
              <a:rPr lang="en-IN" b="1" u="sng" dirty="0">
                <a:solidFill>
                  <a:srgbClr val="FF0000"/>
                </a:solidFill>
                <a:latin typeface="Kruti Dev 010" pitchFamily="2" charset="0"/>
                <a:ea typeface="+mj-ea"/>
                <a:cs typeface="+mj-cs"/>
              </a:rPr>
              <a:t> </a:t>
            </a:r>
            <a:r>
              <a:rPr lang="en-IN" u="sng" dirty="0"/>
              <a:t>) </a:t>
            </a:r>
            <a:r>
              <a:rPr lang="en-IN" dirty="0"/>
              <a:t>– When </a:t>
            </a:r>
            <a:r>
              <a:rPr lang="en-IN" dirty="0">
                <a:solidFill>
                  <a:srgbClr val="FF0000"/>
                </a:solidFill>
              </a:rPr>
              <a:t>both the limbs incline uniformly, </a:t>
            </a:r>
            <a:r>
              <a:rPr lang="en-IN" dirty="0"/>
              <a:t>the resultant  fold is called symmetrical fold. It is an example of open fold but found rarely on in the field. When </a:t>
            </a:r>
            <a:r>
              <a:rPr lang="en-IN" dirty="0">
                <a:solidFill>
                  <a:srgbClr val="FF0000"/>
                </a:solidFill>
              </a:rPr>
              <a:t>compressive force work regularly and with moderate intensity</a:t>
            </a:r>
            <a:r>
              <a:rPr lang="en-IN" dirty="0"/>
              <a:t>.</a:t>
            </a:r>
          </a:p>
          <a:p>
            <a:pPr algn="just"/>
            <a:r>
              <a:rPr lang="en-IN" u="sng" dirty="0"/>
              <a:t>Asymmetrical Fold (</a:t>
            </a:r>
            <a:r>
              <a:rPr lang="en-IN" b="1" u="sng" dirty="0" err="1">
                <a:solidFill>
                  <a:srgbClr val="FF0000"/>
                </a:solidFill>
                <a:latin typeface="Kruti Dev 010" pitchFamily="2" charset="0"/>
              </a:rPr>
              <a:t>vlefer</a:t>
            </a:r>
            <a:r>
              <a:rPr lang="en-IN" b="1" u="sng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b="1" u="sng" dirty="0" err="1">
                <a:solidFill>
                  <a:srgbClr val="FF0000"/>
                </a:solidFill>
                <a:latin typeface="Kruti Dev 010" pitchFamily="2" charset="0"/>
              </a:rPr>
              <a:t>oyu</a:t>
            </a:r>
            <a:r>
              <a:rPr lang="en-IN" b="1" u="sng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u="sng" dirty="0"/>
              <a:t>) </a:t>
            </a:r>
            <a:r>
              <a:rPr lang="en-IN" dirty="0"/>
              <a:t>– When </a:t>
            </a:r>
            <a:r>
              <a:rPr lang="en-IN" dirty="0">
                <a:solidFill>
                  <a:srgbClr val="FF0000"/>
                </a:solidFill>
              </a:rPr>
              <a:t>both the limbs incline unequal, irregular and at different angles, </a:t>
            </a:r>
            <a:r>
              <a:rPr lang="en-IN" dirty="0"/>
              <a:t>the resultant  fold is called asymmetrical fold. One limb becomes larger and another becomes shorter. When </a:t>
            </a:r>
            <a:r>
              <a:rPr lang="en-IN" dirty="0">
                <a:solidFill>
                  <a:srgbClr val="FF0000"/>
                </a:solidFill>
              </a:rPr>
              <a:t>compressive force work irregularly and with fluctuating intensity</a:t>
            </a:r>
            <a:r>
              <a:rPr lang="en-IN" dirty="0"/>
              <a:t>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64885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FF0000"/>
                </a:solidFill>
              </a:rPr>
              <a:t>TYPES OF FOLD (</a:t>
            </a:r>
            <a:r>
              <a:rPr lang="en-IN" b="1" dirty="0" err="1">
                <a:solidFill>
                  <a:srgbClr val="FF0000"/>
                </a:solidFill>
                <a:latin typeface="Kruti Dev 010" pitchFamily="2" charset="0"/>
              </a:rPr>
              <a:t>oyu</a:t>
            </a:r>
            <a:r>
              <a:rPr lang="en-IN" b="1" dirty="0">
                <a:solidFill>
                  <a:srgbClr val="FF0000"/>
                </a:solidFill>
                <a:latin typeface="Kruti Dev 010" pitchFamily="2" charset="0"/>
              </a:rPr>
              <a:t> ds </a:t>
            </a:r>
            <a:r>
              <a:rPr lang="en-IN" b="1" dirty="0" err="1">
                <a:solidFill>
                  <a:srgbClr val="FF0000"/>
                </a:solidFill>
                <a:latin typeface="Kruti Dev 010" pitchFamily="2" charset="0"/>
              </a:rPr>
              <a:t>izdkj</a:t>
            </a:r>
            <a:r>
              <a:rPr lang="en-IN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b="1" dirty="0">
                <a:solidFill>
                  <a:srgbClr val="FF0000"/>
                </a:solidFill>
              </a:rPr>
              <a:t>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410200"/>
          </a:xfrm>
        </p:spPr>
        <p:txBody>
          <a:bodyPr>
            <a:normAutofit/>
          </a:bodyPr>
          <a:lstStyle/>
          <a:p>
            <a:pPr algn="just"/>
            <a:r>
              <a:rPr lang="en-IN" u="sng" dirty="0" err="1"/>
              <a:t>Monoclinal</a:t>
            </a:r>
            <a:r>
              <a:rPr lang="en-IN" u="sng" dirty="0"/>
              <a:t> Fold (</a:t>
            </a:r>
            <a:r>
              <a:rPr lang="en-IN" b="1" u="sng" dirty="0">
                <a:solidFill>
                  <a:srgbClr val="FF0000"/>
                </a:solidFill>
                <a:latin typeface="Kruti Dev 010" pitchFamily="2" charset="0"/>
              </a:rPr>
              <a:t>,</a:t>
            </a:r>
            <a:r>
              <a:rPr lang="en-IN" b="1" u="sng" dirty="0" err="1">
                <a:solidFill>
                  <a:srgbClr val="FF0000"/>
                </a:solidFill>
                <a:latin typeface="Kruti Dev 010" pitchFamily="2" charset="0"/>
              </a:rPr>
              <a:t>dur</a:t>
            </a:r>
            <a:r>
              <a:rPr lang="en-IN" b="1" u="sng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b="1" u="sng" dirty="0" err="1">
                <a:solidFill>
                  <a:srgbClr val="FF0000"/>
                </a:solidFill>
                <a:latin typeface="Kruti Dev 010" pitchFamily="2" charset="0"/>
              </a:rPr>
              <a:t>oyu</a:t>
            </a:r>
            <a:r>
              <a:rPr lang="en-IN" b="1" u="sng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u="sng" dirty="0"/>
              <a:t>) </a:t>
            </a:r>
            <a:r>
              <a:rPr lang="en-IN" dirty="0"/>
              <a:t>– When </a:t>
            </a:r>
            <a:r>
              <a:rPr lang="en-IN" dirty="0">
                <a:solidFill>
                  <a:srgbClr val="FF0000"/>
                </a:solidFill>
              </a:rPr>
              <a:t>one of the limbs incline moderately with regular slope and the another limb inclines steeply or vertical or at right angle, </a:t>
            </a:r>
            <a:r>
              <a:rPr lang="en-IN" dirty="0"/>
              <a:t>the resultant  fold is called </a:t>
            </a:r>
            <a:r>
              <a:rPr lang="en-IN" dirty="0" err="1"/>
              <a:t>monoclinal</a:t>
            </a:r>
            <a:r>
              <a:rPr lang="en-IN" dirty="0"/>
              <a:t> fold.</a:t>
            </a:r>
          </a:p>
          <a:p>
            <a:pPr algn="just"/>
            <a:r>
              <a:rPr lang="en-IN" u="sng" dirty="0"/>
              <a:t>Isoclinal Fold (</a:t>
            </a:r>
            <a:r>
              <a:rPr lang="en-IN" b="1" u="sng" dirty="0" err="1">
                <a:solidFill>
                  <a:srgbClr val="FF0000"/>
                </a:solidFill>
                <a:latin typeface="Kruti Dev 010" pitchFamily="2" charset="0"/>
              </a:rPr>
              <a:t>leur</a:t>
            </a:r>
            <a:r>
              <a:rPr lang="en-IN" b="1" u="sng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b="1" u="sng" dirty="0" err="1">
                <a:solidFill>
                  <a:srgbClr val="FF0000"/>
                </a:solidFill>
                <a:latin typeface="Kruti Dev 010" pitchFamily="2" charset="0"/>
              </a:rPr>
              <a:t>oyu</a:t>
            </a:r>
            <a:r>
              <a:rPr lang="en-IN" b="1" u="sng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u="sng" dirty="0"/>
              <a:t>) </a:t>
            </a:r>
            <a:r>
              <a:rPr lang="en-IN" dirty="0"/>
              <a:t>– When compressive force becomes so strong, both the limbs of the fold become parallel but not horizontal, the resultant  fold is called isoclinal fold.</a:t>
            </a:r>
          </a:p>
          <a:p>
            <a:pPr algn="just"/>
            <a:endParaRPr lang="en-IN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572000" y="3048000"/>
            <a:ext cx="1371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5943600" y="3048000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010400" y="5257800"/>
            <a:ext cx="1371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7315200" y="5257800"/>
            <a:ext cx="10668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981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FF0000"/>
                </a:solidFill>
              </a:rPr>
              <a:t>TYPES OF FOLD (</a:t>
            </a:r>
            <a:r>
              <a:rPr lang="en-IN" b="1" dirty="0" err="1">
                <a:solidFill>
                  <a:srgbClr val="FF0000"/>
                </a:solidFill>
                <a:latin typeface="Kruti Dev 010" pitchFamily="2" charset="0"/>
              </a:rPr>
              <a:t>oyu</a:t>
            </a:r>
            <a:r>
              <a:rPr lang="en-IN" b="1" dirty="0">
                <a:solidFill>
                  <a:srgbClr val="FF0000"/>
                </a:solidFill>
                <a:latin typeface="Kruti Dev 010" pitchFamily="2" charset="0"/>
              </a:rPr>
              <a:t> ds </a:t>
            </a:r>
            <a:r>
              <a:rPr lang="en-IN" b="1" dirty="0" err="1">
                <a:solidFill>
                  <a:srgbClr val="FF0000"/>
                </a:solidFill>
                <a:latin typeface="Kruti Dev 010" pitchFamily="2" charset="0"/>
              </a:rPr>
              <a:t>izdkj</a:t>
            </a:r>
            <a:r>
              <a:rPr lang="en-IN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b="1" dirty="0">
                <a:solidFill>
                  <a:srgbClr val="FF0000"/>
                </a:solidFill>
              </a:rPr>
              <a:t>)</a:t>
            </a:r>
            <a:endParaRPr lang="en-IN" dirty="0"/>
          </a:p>
        </p:txBody>
      </p:sp>
      <p:pic>
        <p:nvPicPr>
          <p:cNvPr id="1026" name="Picture 2" descr="C:\Users\DR. RAMPRAVESH YADAV\Desktop\FOLD-----2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1143000"/>
            <a:ext cx="8610600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291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757013">
            <a:off x="174531" y="1874717"/>
            <a:ext cx="9276611" cy="3398826"/>
          </a:xfrm>
        </p:spPr>
        <p:txBody>
          <a:bodyPr>
            <a:normAutofit/>
          </a:bodyPr>
          <a:lstStyle/>
          <a:p>
            <a:r>
              <a:rPr lang="en-IN" b="1" dirty="0">
                <a:solidFill>
                  <a:srgbClr val="C00000"/>
                </a:solidFill>
              </a:rPr>
              <a:t>FACTORS CONTROLLING LANDFORMS : ENDOGENETIC &amp; EXOGENETIC FORCES </a:t>
            </a:r>
            <a:r>
              <a:rPr lang="en-IN" sz="4000" b="1" dirty="0">
                <a:solidFill>
                  <a:srgbClr val="C00000"/>
                </a:solidFill>
                <a:latin typeface="Kruti Dev 010" pitchFamily="2" charset="0"/>
              </a:rPr>
              <a:t>¼LFky:Ik ds </a:t>
            </a:r>
            <a:r>
              <a:rPr lang="en-IN" sz="4000" b="1" dirty="0" err="1">
                <a:solidFill>
                  <a:srgbClr val="C00000"/>
                </a:solidFill>
                <a:latin typeface="Kruti Dev 010" pitchFamily="2" charset="0"/>
              </a:rPr>
              <a:t>fu;a</a:t>
            </a:r>
            <a:r>
              <a:rPr lang="en-IN" sz="4000" b="1" dirty="0">
                <a:solidFill>
                  <a:srgbClr val="C00000"/>
                </a:solidFill>
                <a:latin typeface="Kruti Dev 010" pitchFamily="2" charset="0"/>
              </a:rPr>
              <a:t>=d </a:t>
            </a:r>
            <a:r>
              <a:rPr lang="en-IN" sz="4000" b="1" dirty="0" err="1">
                <a:solidFill>
                  <a:srgbClr val="C00000"/>
                </a:solidFill>
                <a:latin typeface="Kruti Dev 010" pitchFamily="2" charset="0"/>
              </a:rPr>
              <a:t>dkjd</a:t>
            </a:r>
            <a:r>
              <a:rPr lang="en-IN" sz="4000" b="1" dirty="0">
                <a:solidFill>
                  <a:srgbClr val="C00000"/>
                </a:solidFill>
                <a:latin typeface="Kruti Dev 010" pitchFamily="2" charset="0"/>
              </a:rPr>
              <a:t> % vkUrfjd </a:t>
            </a:r>
            <a:r>
              <a:rPr lang="en-IN" sz="4000" b="1" dirty="0" err="1">
                <a:solidFill>
                  <a:srgbClr val="C00000"/>
                </a:solidFill>
                <a:latin typeface="Kruti Dev 010" pitchFamily="2" charset="0"/>
              </a:rPr>
              <a:t>vkSj</a:t>
            </a:r>
            <a:r>
              <a:rPr lang="en-IN" sz="4000" b="1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IN" sz="4000" b="1" dirty="0" err="1">
                <a:solidFill>
                  <a:srgbClr val="C00000"/>
                </a:solidFill>
                <a:latin typeface="Kruti Dev 010" pitchFamily="2" charset="0"/>
              </a:rPr>
              <a:t>cká</a:t>
            </a:r>
            <a:r>
              <a:rPr lang="en-IN" sz="4000" b="1" dirty="0">
                <a:solidFill>
                  <a:srgbClr val="C00000"/>
                </a:solidFill>
                <a:latin typeface="Kruti Dev 010" pitchFamily="2" charset="0"/>
              </a:rPr>
              <a:t> cy½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1000"/>
            <a:ext cx="8229600" cy="6172200"/>
          </a:xfrm>
        </p:spPr>
        <p:txBody>
          <a:bodyPr/>
          <a:lstStyle/>
          <a:p>
            <a:pPr algn="l"/>
            <a:r>
              <a:rPr lang="en-IN" sz="2400" dirty="0">
                <a:solidFill>
                  <a:schemeClr val="tx1"/>
                </a:solidFill>
                <a:latin typeface="Kruti Dev 010" pitchFamily="2" charset="0"/>
                <a:ea typeface="+mj-ea"/>
                <a:cs typeface="+mj-cs"/>
              </a:rPr>
              <a:t>	</a:t>
            </a:r>
          </a:p>
          <a:p>
            <a:pPr algn="l"/>
            <a:endParaRPr lang="en-IN" sz="2400" dirty="0">
              <a:solidFill>
                <a:schemeClr val="tx1"/>
              </a:solidFill>
              <a:latin typeface="Kruti Dev 010" pitchFamily="2" charset="0"/>
              <a:ea typeface="+mj-ea"/>
              <a:cs typeface="+mj-cs"/>
            </a:endParaRPr>
          </a:p>
          <a:p>
            <a:pPr algn="l"/>
            <a:endParaRPr lang="en-IN" sz="2400" dirty="0">
              <a:solidFill>
                <a:schemeClr val="tx1"/>
              </a:solidFill>
              <a:latin typeface="Kruti Dev 010" pitchFamily="2" charset="0"/>
              <a:ea typeface="+mj-ea"/>
              <a:cs typeface="+mj-cs"/>
            </a:endParaRPr>
          </a:p>
          <a:p>
            <a:pPr algn="l"/>
            <a:endParaRPr lang="en-IN" sz="2400" dirty="0">
              <a:solidFill>
                <a:schemeClr val="tx1"/>
              </a:solidFill>
              <a:latin typeface="Kruti Dev 010" pitchFamily="2" charset="0"/>
              <a:ea typeface="+mj-ea"/>
              <a:cs typeface="+mj-cs"/>
            </a:endParaRPr>
          </a:p>
          <a:p>
            <a:pPr algn="l"/>
            <a:endParaRPr lang="en-IN" sz="2400" dirty="0">
              <a:solidFill>
                <a:schemeClr val="tx1"/>
              </a:solidFill>
              <a:latin typeface="Kruti Dev 010" pitchFamily="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17689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TYPES OF FOLD (</a:t>
            </a:r>
            <a:r>
              <a:rPr lang="en-IN" b="1" dirty="0" err="1">
                <a:solidFill>
                  <a:srgbClr val="FF0000"/>
                </a:solidFill>
                <a:latin typeface="Kruti Dev 010" pitchFamily="2" charset="0"/>
              </a:rPr>
              <a:t>oyu</a:t>
            </a:r>
            <a:r>
              <a:rPr lang="en-IN" b="1" dirty="0">
                <a:solidFill>
                  <a:srgbClr val="FF0000"/>
                </a:solidFill>
                <a:latin typeface="Kruti Dev 010" pitchFamily="2" charset="0"/>
              </a:rPr>
              <a:t> ds </a:t>
            </a:r>
            <a:r>
              <a:rPr lang="en-IN" b="1" dirty="0" err="1">
                <a:solidFill>
                  <a:srgbClr val="FF0000"/>
                </a:solidFill>
                <a:latin typeface="Kruti Dev 010" pitchFamily="2" charset="0"/>
              </a:rPr>
              <a:t>izdkj</a:t>
            </a:r>
            <a:r>
              <a:rPr lang="en-IN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b="1" dirty="0">
                <a:solidFill>
                  <a:srgbClr val="FF0000"/>
                </a:solidFill>
              </a:rPr>
              <a:t>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/>
          <a:lstStyle/>
          <a:p>
            <a:pPr algn="just"/>
            <a:r>
              <a:rPr lang="en-IN" u="sng" dirty="0"/>
              <a:t>Recumbent Fold (</a:t>
            </a:r>
            <a:r>
              <a:rPr lang="en-IN" b="1" u="sng" dirty="0" err="1">
                <a:solidFill>
                  <a:srgbClr val="FF0000"/>
                </a:solidFill>
                <a:latin typeface="Kruti Dev 010" pitchFamily="2" charset="0"/>
              </a:rPr>
              <a:t>ifjofyr</a:t>
            </a:r>
            <a:r>
              <a:rPr lang="en-IN" b="1" u="sng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b="1" u="sng" dirty="0" err="1">
                <a:solidFill>
                  <a:srgbClr val="FF0000"/>
                </a:solidFill>
                <a:latin typeface="Kruti Dev 010" pitchFamily="2" charset="0"/>
              </a:rPr>
              <a:t>oyu</a:t>
            </a:r>
            <a:r>
              <a:rPr lang="en-IN" b="1" u="sng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u="sng" dirty="0"/>
              <a:t>) </a:t>
            </a:r>
            <a:r>
              <a:rPr lang="en-IN" dirty="0"/>
              <a:t>–    When compressive force becomes so strong, </a:t>
            </a:r>
            <a:r>
              <a:rPr lang="en-IN" dirty="0">
                <a:solidFill>
                  <a:srgbClr val="FF0000"/>
                </a:solidFill>
              </a:rPr>
              <a:t>both the limbs of the fold become parallel and horizontal,</a:t>
            </a:r>
            <a:r>
              <a:rPr lang="en-IN" dirty="0"/>
              <a:t> the resultant  fold is called recumbent fold.</a:t>
            </a:r>
          </a:p>
          <a:p>
            <a:pPr algn="just"/>
            <a:r>
              <a:rPr lang="en-IN" u="sng" dirty="0"/>
              <a:t>Overturned Fold (</a:t>
            </a:r>
            <a:r>
              <a:rPr lang="en-IN" b="1" u="sng" dirty="0" err="1">
                <a:solidFill>
                  <a:srgbClr val="FF0000"/>
                </a:solidFill>
                <a:latin typeface="Kruti Dev 010" pitchFamily="2" charset="0"/>
              </a:rPr>
              <a:t>izfroyu</a:t>
            </a:r>
            <a:r>
              <a:rPr lang="en-IN" b="1" u="sng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u="sng" dirty="0"/>
              <a:t>) </a:t>
            </a:r>
            <a:r>
              <a:rPr lang="en-IN" dirty="0"/>
              <a:t>– Due to intense compressive force, </a:t>
            </a:r>
            <a:r>
              <a:rPr lang="en-IN" dirty="0">
                <a:solidFill>
                  <a:srgbClr val="FF0000"/>
                </a:solidFill>
              </a:rPr>
              <a:t>one of the limbs of the fold is </a:t>
            </a:r>
            <a:r>
              <a:rPr lang="en-IN" dirty="0" err="1">
                <a:solidFill>
                  <a:srgbClr val="FF0000"/>
                </a:solidFill>
              </a:rPr>
              <a:t>thurst</a:t>
            </a:r>
            <a:r>
              <a:rPr lang="en-IN" dirty="0">
                <a:solidFill>
                  <a:srgbClr val="FF0000"/>
                </a:solidFill>
              </a:rPr>
              <a:t> upon another and  become parallel but not horizontal,</a:t>
            </a:r>
            <a:r>
              <a:rPr lang="en-IN" dirty="0"/>
              <a:t> the resultant  fold is called overturned fold.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4098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FF0000"/>
                </a:solidFill>
              </a:rPr>
              <a:t>TYPES OF FOLD (</a:t>
            </a:r>
            <a:r>
              <a:rPr lang="en-IN" b="1" dirty="0" err="1">
                <a:solidFill>
                  <a:srgbClr val="FF0000"/>
                </a:solidFill>
                <a:latin typeface="Kruti Dev 010" pitchFamily="2" charset="0"/>
              </a:rPr>
              <a:t>oyu</a:t>
            </a:r>
            <a:r>
              <a:rPr lang="en-IN" b="1" dirty="0">
                <a:solidFill>
                  <a:srgbClr val="FF0000"/>
                </a:solidFill>
                <a:latin typeface="Kruti Dev 010" pitchFamily="2" charset="0"/>
              </a:rPr>
              <a:t> ds </a:t>
            </a:r>
            <a:r>
              <a:rPr lang="en-IN" b="1" dirty="0" err="1">
                <a:solidFill>
                  <a:srgbClr val="FF0000"/>
                </a:solidFill>
                <a:latin typeface="Kruti Dev 010" pitchFamily="2" charset="0"/>
              </a:rPr>
              <a:t>izdkj</a:t>
            </a:r>
            <a:r>
              <a:rPr lang="en-IN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b="1" dirty="0">
                <a:solidFill>
                  <a:srgbClr val="FF0000"/>
                </a:solidFill>
              </a:rPr>
              <a:t>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486400"/>
          </a:xfrm>
        </p:spPr>
        <p:txBody>
          <a:bodyPr>
            <a:normAutofit/>
          </a:bodyPr>
          <a:lstStyle/>
          <a:p>
            <a:pPr algn="just"/>
            <a:r>
              <a:rPr lang="en-IN" u="sng" dirty="0"/>
              <a:t>Plunge Fold (</a:t>
            </a:r>
            <a:r>
              <a:rPr lang="en-IN" b="1" u="sng" dirty="0" err="1">
                <a:solidFill>
                  <a:srgbClr val="FF0000"/>
                </a:solidFill>
                <a:latin typeface="Kruti Dev 010" pitchFamily="2" charset="0"/>
              </a:rPr>
              <a:t>voueu</a:t>
            </a:r>
            <a:r>
              <a:rPr lang="en-IN" b="1" u="sng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b="1" u="sng" dirty="0" err="1">
                <a:solidFill>
                  <a:srgbClr val="FF0000"/>
                </a:solidFill>
                <a:latin typeface="Kruti Dev 010" pitchFamily="2" charset="0"/>
              </a:rPr>
              <a:t>oyu</a:t>
            </a:r>
            <a:r>
              <a:rPr lang="en-IN" u="sng" dirty="0"/>
              <a:t>)</a:t>
            </a:r>
            <a:r>
              <a:rPr lang="en-IN" dirty="0"/>
              <a:t>–  </a:t>
            </a:r>
          </a:p>
          <a:p>
            <a:pPr marL="0" indent="0" algn="just">
              <a:buNone/>
            </a:pPr>
            <a:r>
              <a:rPr lang="en-IN" dirty="0"/>
              <a:t>                  When the axis of the fold instead of being parallel to the horizontal plane becomes </a:t>
            </a:r>
            <a:r>
              <a:rPr lang="en-IN" u="sng" dirty="0">
                <a:solidFill>
                  <a:srgbClr val="FF0000"/>
                </a:solidFill>
              </a:rPr>
              <a:t>tilted and forms plunge angle </a:t>
            </a:r>
            <a:r>
              <a:rPr lang="en-IN" dirty="0"/>
              <a:t>which is </a:t>
            </a:r>
            <a:r>
              <a:rPr lang="en-IN" u="sng" dirty="0">
                <a:solidFill>
                  <a:srgbClr val="FF0000"/>
                </a:solidFill>
              </a:rPr>
              <a:t>the angle between the axis and the horizontal plane</a:t>
            </a:r>
            <a:r>
              <a:rPr lang="en-IN" dirty="0"/>
              <a:t>.</a:t>
            </a:r>
          </a:p>
          <a:p>
            <a:pPr algn="just"/>
            <a:r>
              <a:rPr lang="en-IN" u="sng" dirty="0"/>
              <a:t>Fan Fold (</a:t>
            </a:r>
            <a:r>
              <a:rPr lang="en-IN" b="1" u="sng" dirty="0" err="1">
                <a:solidFill>
                  <a:srgbClr val="FF0000"/>
                </a:solidFill>
                <a:latin typeface="Kruti Dev 010" pitchFamily="2" charset="0"/>
              </a:rPr>
              <a:t>ia</a:t>
            </a:r>
            <a:r>
              <a:rPr lang="en-IN" b="1" u="sng" dirty="0">
                <a:solidFill>
                  <a:srgbClr val="FF0000"/>
                </a:solidFill>
                <a:latin typeface="Kruti Dev 010" pitchFamily="2" charset="0"/>
              </a:rPr>
              <a:t>[</a:t>
            </a:r>
            <a:r>
              <a:rPr lang="en-IN" b="1" u="sng" dirty="0" err="1">
                <a:solidFill>
                  <a:srgbClr val="FF0000"/>
                </a:solidFill>
                <a:latin typeface="Kruti Dev 010" pitchFamily="2" charset="0"/>
              </a:rPr>
              <a:t>kk</a:t>
            </a:r>
            <a:r>
              <a:rPr lang="en-IN" b="1" u="sng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b="1" u="sng" dirty="0" err="1">
                <a:solidFill>
                  <a:srgbClr val="FF0000"/>
                </a:solidFill>
                <a:latin typeface="Kruti Dev 010" pitchFamily="2" charset="0"/>
              </a:rPr>
              <a:t>oyu</a:t>
            </a:r>
            <a:r>
              <a:rPr lang="en-IN" u="sng" dirty="0"/>
              <a:t>)</a:t>
            </a:r>
            <a:r>
              <a:rPr lang="en-IN" dirty="0"/>
              <a:t>–  </a:t>
            </a:r>
          </a:p>
          <a:p>
            <a:pPr marL="0" indent="0" algn="just">
              <a:buNone/>
            </a:pPr>
            <a:r>
              <a:rPr lang="en-IN" dirty="0"/>
              <a:t>                  It represents an extensive and broad fold consisting of </a:t>
            </a:r>
            <a:r>
              <a:rPr lang="en-IN" u="sng" dirty="0">
                <a:solidFill>
                  <a:srgbClr val="FF0000"/>
                </a:solidFill>
              </a:rPr>
              <a:t>several minor anticlines and synclines resembling a fan</a:t>
            </a:r>
            <a:r>
              <a:rPr lang="en-IN" dirty="0"/>
              <a:t>. Such feature is also called anticlinorium and </a:t>
            </a:r>
            <a:r>
              <a:rPr lang="en-IN" u="sng" dirty="0" err="1">
                <a:solidFill>
                  <a:srgbClr val="FF0000"/>
                </a:solidFill>
              </a:rPr>
              <a:t>synclinorium</a:t>
            </a:r>
            <a:r>
              <a:rPr lang="en-IN" dirty="0"/>
              <a:t> 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6212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CLOSED &amp; OPEN FOLD</a:t>
            </a:r>
            <a:br>
              <a:rPr lang="en-IN" b="1" dirty="0">
                <a:solidFill>
                  <a:srgbClr val="FF0000"/>
                </a:solidFill>
              </a:rPr>
            </a:br>
            <a:r>
              <a:rPr lang="en-IN" b="1" dirty="0">
                <a:solidFill>
                  <a:srgbClr val="FF0000"/>
                </a:solidFill>
              </a:rPr>
              <a:t> (</a:t>
            </a:r>
            <a:r>
              <a:rPr lang="en-IN" b="1" dirty="0" err="1">
                <a:solidFill>
                  <a:srgbClr val="FF0000"/>
                </a:solidFill>
                <a:latin typeface="Kruti Dev 010" pitchFamily="2" charset="0"/>
              </a:rPr>
              <a:t>cUn</a:t>
            </a:r>
            <a:r>
              <a:rPr lang="en-IN" b="1" dirty="0">
                <a:solidFill>
                  <a:srgbClr val="FF0000"/>
                </a:solidFill>
                <a:latin typeface="Kruti Dev 010" pitchFamily="2" charset="0"/>
              </a:rPr>
              <a:t> ,</a:t>
            </a:r>
            <a:r>
              <a:rPr lang="en-IN" b="1" dirty="0" err="1">
                <a:solidFill>
                  <a:srgbClr val="FF0000"/>
                </a:solidFill>
                <a:latin typeface="Kruti Dev 010" pitchFamily="2" charset="0"/>
              </a:rPr>
              <a:t>oa</a:t>
            </a:r>
            <a:r>
              <a:rPr lang="en-IN" b="1" dirty="0">
                <a:solidFill>
                  <a:srgbClr val="FF0000"/>
                </a:solidFill>
                <a:latin typeface="Kruti Dev 010" pitchFamily="2" charset="0"/>
              </a:rPr>
              <a:t> [</a:t>
            </a:r>
            <a:r>
              <a:rPr lang="en-IN" b="1" dirty="0" err="1">
                <a:solidFill>
                  <a:srgbClr val="FF0000"/>
                </a:solidFill>
                <a:latin typeface="Kruti Dev 010" pitchFamily="2" charset="0"/>
              </a:rPr>
              <a:t>kqyk</a:t>
            </a:r>
            <a:r>
              <a:rPr lang="en-IN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b="1" dirty="0" err="1">
                <a:solidFill>
                  <a:srgbClr val="FF0000"/>
                </a:solidFill>
                <a:latin typeface="Kruti Dev 010" pitchFamily="2" charset="0"/>
              </a:rPr>
              <a:t>oyu</a:t>
            </a:r>
            <a:r>
              <a:rPr lang="en-IN" b="1" dirty="0">
                <a:solidFill>
                  <a:srgbClr val="FF0000"/>
                </a:solidFill>
              </a:rPr>
              <a:t>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46783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IN" u="sng" dirty="0"/>
              <a:t>Open Fold (</a:t>
            </a:r>
            <a:r>
              <a:rPr lang="en-IN" b="1" u="sng" dirty="0">
                <a:solidFill>
                  <a:srgbClr val="FF0000"/>
                </a:solidFill>
                <a:latin typeface="Kruti Dev 010" pitchFamily="2" charset="0"/>
              </a:rPr>
              <a:t>[</a:t>
            </a:r>
            <a:r>
              <a:rPr lang="en-IN" b="1" u="sng" dirty="0" err="1">
                <a:solidFill>
                  <a:srgbClr val="FF0000"/>
                </a:solidFill>
                <a:latin typeface="Kruti Dev 010" pitchFamily="2" charset="0"/>
              </a:rPr>
              <a:t>kqyk</a:t>
            </a:r>
            <a:r>
              <a:rPr lang="en-IN" b="1" u="sng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b="1" u="sng" dirty="0" err="1">
                <a:solidFill>
                  <a:srgbClr val="FF0000"/>
                </a:solidFill>
                <a:latin typeface="Kruti Dev 010" pitchFamily="2" charset="0"/>
              </a:rPr>
              <a:t>oyu</a:t>
            </a:r>
            <a:r>
              <a:rPr lang="en-IN" u="sng" dirty="0"/>
              <a:t>)</a:t>
            </a:r>
            <a:r>
              <a:rPr lang="en-IN" dirty="0"/>
              <a:t>–  </a:t>
            </a:r>
          </a:p>
          <a:p>
            <a:pPr marL="0" indent="0" algn="just">
              <a:buNone/>
            </a:pPr>
            <a:r>
              <a:rPr lang="en-IN" dirty="0"/>
              <a:t>      The fold in which the angle between the two limbs of the fold is </a:t>
            </a:r>
            <a:r>
              <a:rPr lang="en-IN" b="1" u="sng" dirty="0">
                <a:solidFill>
                  <a:srgbClr val="FF0000"/>
                </a:solidFill>
              </a:rPr>
              <a:t>more than 90</a:t>
            </a:r>
            <a:r>
              <a:rPr lang="en-IN" b="1" u="sng" baseline="30000" dirty="0">
                <a:solidFill>
                  <a:srgbClr val="FF0000"/>
                </a:solidFill>
              </a:rPr>
              <a:t>0</a:t>
            </a:r>
            <a:r>
              <a:rPr lang="en-IN" b="1" u="sng" dirty="0">
                <a:solidFill>
                  <a:srgbClr val="FF0000"/>
                </a:solidFill>
              </a:rPr>
              <a:t> but less than 180</a:t>
            </a:r>
            <a:r>
              <a:rPr lang="en-IN" b="1" u="sng" baseline="30000" dirty="0">
                <a:solidFill>
                  <a:srgbClr val="FF0000"/>
                </a:solidFill>
              </a:rPr>
              <a:t>0 </a:t>
            </a:r>
            <a:r>
              <a:rPr lang="en-IN" dirty="0"/>
              <a:t>(obtuse angle between the limbs of the fold. Moderate nature of compressive force make open fold.</a:t>
            </a:r>
          </a:p>
          <a:p>
            <a:pPr algn="just"/>
            <a:r>
              <a:rPr lang="en-IN" u="sng" dirty="0"/>
              <a:t>Closed  Fold (</a:t>
            </a:r>
            <a:r>
              <a:rPr lang="en-IN" b="1" u="sng" dirty="0" err="1">
                <a:solidFill>
                  <a:srgbClr val="FF0000"/>
                </a:solidFill>
                <a:latin typeface="Kruti Dev 010" pitchFamily="2" charset="0"/>
              </a:rPr>
              <a:t>cUn</a:t>
            </a:r>
            <a:r>
              <a:rPr lang="en-IN" b="1" u="sng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b="1" u="sng" dirty="0" err="1">
                <a:solidFill>
                  <a:srgbClr val="FF0000"/>
                </a:solidFill>
                <a:latin typeface="Kruti Dev 010" pitchFamily="2" charset="0"/>
              </a:rPr>
              <a:t>oyu</a:t>
            </a:r>
            <a:r>
              <a:rPr lang="en-IN" u="sng" dirty="0"/>
              <a:t>)</a:t>
            </a:r>
            <a:r>
              <a:rPr lang="en-IN" dirty="0"/>
              <a:t>–  </a:t>
            </a:r>
          </a:p>
          <a:p>
            <a:pPr marL="0" indent="0" algn="just">
              <a:buNone/>
            </a:pPr>
            <a:r>
              <a:rPr lang="en-IN" dirty="0"/>
              <a:t>                   The closed fold are those in which the </a:t>
            </a:r>
            <a:r>
              <a:rPr lang="en-IN" b="1" u="sng" dirty="0">
                <a:solidFill>
                  <a:srgbClr val="FF0000"/>
                </a:solidFill>
              </a:rPr>
              <a:t>angle between the two limbs of a fold as acute angle (&lt;90</a:t>
            </a:r>
            <a:r>
              <a:rPr lang="en-IN" b="1" u="sng" baseline="30000" dirty="0">
                <a:solidFill>
                  <a:srgbClr val="FF0000"/>
                </a:solidFill>
              </a:rPr>
              <a:t>0</a:t>
            </a:r>
            <a:r>
              <a:rPr lang="en-IN" b="1" u="sng" dirty="0">
                <a:solidFill>
                  <a:srgbClr val="FF0000"/>
                </a:solidFill>
              </a:rPr>
              <a:t>). </a:t>
            </a:r>
            <a:r>
              <a:rPr lang="en-IN" dirty="0"/>
              <a:t>Such folds are formed because of intense compressive force.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8619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CLOSED &amp; OPEN FOLD</a:t>
            </a:r>
            <a:br>
              <a:rPr lang="en-IN" b="1" dirty="0">
                <a:solidFill>
                  <a:srgbClr val="FF0000"/>
                </a:solidFill>
              </a:rPr>
            </a:br>
            <a:r>
              <a:rPr lang="en-IN" b="1" dirty="0">
                <a:solidFill>
                  <a:srgbClr val="FF0000"/>
                </a:solidFill>
              </a:rPr>
              <a:t> (</a:t>
            </a:r>
            <a:r>
              <a:rPr lang="en-IN" b="1" dirty="0" err="1">
                <a:solidFill>
                  <a:srgbClr val="FF0000"/>
                </a:solidFill>
                <a:latin typeface="Kruti Dev 010" pitchFamily="2" charset="0"/>
              </a:rPr>
              <a:t>cUn</a:t>
            </a:r>
            <a:r>
              <a:rPr lang="en-IN" b="1" dirty="0">
                <a:solidFill>
                  <a:srgbClr val="FF0000"/>
                </a:solidFill>
                <a:latin typeface="Kruti Dev 010" pitchFamily="2" charset="0"/>
              </a:rPr>
              <a:t> ,</a:t>
            </a:r>
            <a:r>
              <a:rPr lang="en-IN" b="1" dirty="0" err="1">
                <a:solidFill>
                  <a:srgbClr val="FF0000"/>
                </a:solidFill>
                <a:latin typeface="Kruti Dev 010" pitchFamily="2" charset="0"/>
              </a:rPr>
              <a:t>oa</a:t>
            </a:r>
            <a:r>
              <a:rPr lang="en-IN" b="1" dirty="0">
                <a:solidFill>
                  <a:srgbClr val="FF0000"/>
                </a:solidFill>
                <a:latin typeface="Kruti Dev 010" pitchFamily="2" charset="0"/>
              </a:rPr>
              <a:t> [</a:t>
            </a:r>
            <a:r>
              <a:rPr lang="en-IN" b="1" dirty="0" err="1">
                <a:solidFill>
                  <a:srgbClr val="FF0000"/>
                </a:solidFill>
                <a:latin typeface="Kruti Dev 010" pitchFamily="2" charset="0"/>
              </a:rPr>
              <a:t>kqyk</a:t>
            </a:r>
            <a:r>
              <a:rPr lang="en-IN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b="1" dirty="0" err="1">
                <a:solidFill>
                  <a:srgbClr val="FF0000"/>
                </a:solidFill>
                <a:latin typeface="Kruti Dev 010" pitchFamily="2" charset="0"/>
              </a:rPr>
              <a:t>oyu</a:t>
            </a:r>
            <a:r>
              <a:rPr lang="en-IN" b="1" dirty="0">
                <a:solidFill>
                  <a:srgbClr val="FF0000"/>
                </a:solidFill>
              </a:rPr>
              <a:t>)</a:t>
            </a:r>
            <a:endParaRPr lang="en-IN" dirty="0"/>
          </a:p>
        </p:txBody>
      </p:sp>
      <p:pic>
        <p:nvPicPr>
          <p:cNvPr id="1026" name="Picture 2" descr="C:\Users\DR. RAMPRAVESH YADAV\Desktop\FOLD-3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458200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05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NAPPES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 err="1"/>
              <a:t>Nappes</a:t>
            </a:r>
            <a:r>
              <a:rPr lang="en-IN" dirty="0"/>
              <a:t> are the result of </a:t>
            </a:r>
            <a:r>
              <a:rPr lang="en-IN" dirty="0" err="1"/>
              <a:t>comples</a:t>
            </a:r>
            <a:r>
              <a:rPr lang="en-IN" dirty="0"/>
              <a:t> folding mechanism caused by </a:t>
            </a:r>
            <a:r>
              <a:rPr lang="en-IN" b="1" u="sng" dirty="0">
                <a:solidFill>
                  <a:srgbClr val="FF0000"/>
                </a:solidFill>
              </a:rPr>
              <a:t>intense horizontal movement and resultant compressive force</a:t>
            </a:r>
            <a:r>
              <a:rPr lang="en-IN" b="1" dirty="0"/>
              <a:t>.</a:t>
            </a:r>
          </a:p>
          <a:p>
            <a:pPr algn="just"/>
            <a:r>
              <a:rPr lang="en-IN" dirty="0"/>
              <a:t>When the compressive force becomes so acute that it </a:t>
            </a:r>
            <a:r>
              <a:rPr lang="en-IN" b="1" u="sng" dirty="0">
                <a:solidFill>
                  <a:srgbClr val="FF0000"/>
                </a:solidFill>
              </a:rPr>
              <a:t>crosses the limit of the elasticity </a:t>
            </a:r>
            <a:r>
              <a:rPr lang="en-IN" dirty="0"/>
              <a:t>of the rock bed, the limbs of the fold are so acutely folded that these </a:t>
            </a:r>
            <a:r>
              <a:rPr lang="en-IN" b="1" u="sng" dirty="0">
                <a:solidFill>
                  <a:srgbClr val="FF0000"/>
                </a:solidFill>
              </a:rPr>
              <a:t>break at the axis of the fold </a:t>
            </a:r>
            <a:r>
              <a:rPr lang="en-IN" dirty="0"/>
              <a:t>and the lower rock beds come upward.  </a:t>
            </a:r>
          </a:p>
        </p:txBody>
      </p:sp>
    </p:spTree>
    <p:extLst>
      <p:ext uri="{BB962C8B-B14F-4D97-AF65-F5344CB8AC3E}">
        <p14:creationId xmlns:p14="http://schemas.microsoft.com/office/powerpoint/2010/main" val="4188961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CLOSED &amp; OPEN FOLD</a:t>
            </a:r>
            <a:br>
              <a:rPr lang="en-IN" b="1" dirty="0">
                <a:solidFill>
                  <a:srgbClr val="FF0000"/>
                </a:solidFill>
              </a:rPr>
            </a:br>
            <a:r>
              <a:rPr lang="en-IN" b="1" dirty="0">
                <a:solidFill>
                  <a:srgbClr val="FF0000"/>
                </a:solidFill>
              </a:rPr>
              <a:t> (</a:t>
            </a:r>
            <a:r>
              <a:rPr lang="en-IN" b="1" dirty="0" err="1">
                <a:solidFill>
                  <a:srgbClr val="FF0000"/>
                </a:solidFill>
                <a:latin typeface="Kruti Dev 010" pitchFamily="2" charset="0"/>
              </a:rPr>
              <a:t>cUn</a:t>
            </a:r>
            <a:r>
              <a:rPr lang="en-IN" b="1" dirty="0">
                <a:solidFill>
                  <a:srgbClr val="FF0000"/>
                </a:solidFill>
                <a:latin typeface="Kruti Dev 010" pitchFamily="2" charset="0"/>
              </a:rPr>
              <a:t> ,</a:t>
            </a:r>
            <a:r>
              <a:rPr lang="en-IN" b="1" dirty="0" err="1">
                <a:solidFill>
                  <a:srgbClr val="FF0000"/>
                </a:solidFill>
                <a:latin typeface="Kruti Dev 010" pitchFamily="2" charset="0"/>
              </a:rPr>
              <a:t>oa</a:t>
            </a:r>
            <a:r>
              <a:rPr lang="en-IN" b="1" dirty="0">
                <a:solidFill>
                  <a:srgbClr val="FF0000"/>
                </a:solidFill>
                <a:latin typeface="Kruti Dev 010" pitchFamily="2" charset="0"/>
              </a:rPr>
              <a:t> [</a:t>
            </a:r>
            <a:r>
              <a:rPr lang="en-IN" b="1" dirty="0" err="1">
                <a:solidFill>
                  <a:srgbClr val="FF0000"/>
                </a:solidFill>
                <a:latin typeface="Kruti Dev 010" pitchFamily="2" charset="0"/>
              </a:rPr>
              <a:t>kqyk</a:t>
            </a:r>
            <a:r>
              <a:rPr lang="en-IN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b="1" dirty="0" err="1">
                <a:solidFill>
                  <a:srgbClr val="FF0000"/>
                </a:solidFill>
                <a:latin typeface="Kruti Dev 010" pitchFamily="2" charset="0"/>
              </a:rPr>
              <a:t>oyu</a:t>
            </a:r>
            <a:r>
              <a:rPr lang="en-IN" b="1" dirty="0">
                <a:solidFill>
                  <a:srgbClr val="FF0000"/>
                </a:solidFill>
              </a:rPr>
              <a:t>)</a:t>
            </a:r>
            <a:endParaRPr lang="en-IN" dirty="0"/>
          </a:p>
        </p:txBody>
      </p:sp>
      <p:pic>
        <p:nvPicPr>
          <p:cNvPr id="2050" name="Picture 2" descr="C:\Users\DR. RAMPRAVESH YADAV\Desktop\FLD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153399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998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IN" b="1" dirty="0">
                <a:solidFill>
                  <a:srgbClr val="FF0000"/>
                </a:solidFill>
              </a:rPr>
              <a:t>OVERTURNED FOLD</a:t>
            </a:r>
          </a:p>
        </p:txBody>
      </p:sp>
      <p:pic>
        <p:nvPicPr>
          <p:cNvPr id="4098" name="Picture 2" descr="C:\Users\DR. RAMPRAVESH YADAV\Desktop\FOLD----4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43000"/>
            <a:ext cx="8686799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886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>
                <a:solidFill>
                  <a:srgbClr val="C00000"/>
                </a:solidFill>
              </a:rPr>
              <a:t>ENDOGENETIC &amp; EXOGENETIC FORCES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2786" y="4146089"/>
            <a:ext cx="3962400" cy="26971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>
                <a:latin typeface="Kruti Dev 010" pitchFamily="2" charset="0"/>
              </a:rPr>
              <a:t>vkUrfjd cy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1143001"/>
            <a:ext cx="8001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en-IN" dirty="0"/>
              <a:t> </a:t>
            </a:r>
            <a:r>
              <a:rPr lang="en-IN" sz="2400" dirty="0" err="1">
                <a:latin typeface="Kruti Dev 010" pitchFamily="2" charset="0"/>
              </a:rPr>
              <a:t>HkwiVy</a:t>
            </a:r>
            <a:r>
              <a:rPr lang="en-IN" sz="2400" dirty="0">
                <a:latin typeface="Kruti Dev 010" pitchFamily="2" charset="0"/>
              </a:rPr>
              <a:t> </a:t>
            </a:r>
            <a:r>
              <a:rPr lang="en-IN" sz="2400" dirty="0" err="1">
                <a:latin typeface="Kruti Dev 010" pitchFamily="2" charset="0"/>
              </a:rPr>
              <a:t>ij</a:t>
            </a:r>
            <a:r>
              <a:rPr lang="en-IN" sz="2400" dirty="0">
                <a:latin typeface="Kruti Dev 010" pitchFamily="2" charset="0"/>
              </a:rPr>
              <a:t> </a:t>
            </a:r>
            <a:r>
              <a:rPr lang="en-IN" sz="2400" dirty="0" err="1">
                <a:latin typeface="Kruti Dev 010" pitchFamily="2" charset="0"/>
              </a:rPr>
              <a:t>ifjorZu</a:t>
            </a:r>
            <a:r>
              <a:rPr lang="en-IN" sz="2400" dirty="0">
                <a:latin typeface="Kruti Dev 010" pitchFamily="2" charset="0"/>
              </a:rPr>
              <a:t> </a:t>
            </a:r>
            <a:r>
              <a:rPr lang="en-IN" sz="2400" dirty="0" err="1">
                <a:latin typeface="Kruti Dev 010" pitchFamily="2" charset="0"/>
              </a:rPr>
              <a:t>ykus</a:t>
            </a:r>
            <a:r>
              <a:rPr lang="en-IN" sz="2400" dirty="0">
                <a:latin typeface="Kruti Dev 010" pitchFamily="2" charset="0"/>
              </a:rPr>
              <a:t> </a:t>
            </a:r>
            <a:r>
              <a:rPr lang="en-IN" sz="2400" dirty="0" err="1">
                <a:latin typeface="Kruti Dev 010" pitchFamily="2" charset="0"/>
              </a:rPr>
              <a:t>okyh</a:t>
            </a:r>
            <a:r>
              <a:rPr lang="en-IN" sz="2400" dirty="0">
                <a:latin typeface="Kruti Dev 010" pitchFamily="2" charset="0"/>
              </a:rPr>
              <a:t> “</a:t>
            </a:r>
            <a:r>
              <a:rPr lang="en-IN" sz="2400" dirty="0" err="1">
                <a:latin typeface="Kruti Dev 010" pitchFamily="2" charset="0"/>
              </a:rPr>
              <a:t>kfDr;kWa</a:t>
            </a:r>
            <a:r>
              <a:rPr lang="en-IN" sz="2400" dirty="0">
                <a:latin typeface="Kruti Dev 010" pitchFamily="2" charset="0"/>
              </a:rPr>
              <a:t> o cy </a:t>
            </a:r>
            <a:r>
              <a:rPr lang="en-IN" sz="2400" dirty="0" err="1">
                <a:latin typeface="Kruti Dev 010" pitchFamily="2" charset="0"/>
              </a:rPr>
              <a:t>dks</a:t>
            </a:r>
            <a:r>
              <a:rPr lang="en-IN" sz="2400" dirty="0">
                <a:latin typeface="Kruti Dev 010" pitchFamily="2" charset="0"/>
              </a:rPr>
              <a:t> </a:t>
            </a:r>
            <a:r>
              <a:rPr lang="en-IN" sz="2400" dirty="0" err="1">
                <a:latin typeface="Kruti Dev 010" pitchFamily="2" charset="0"/>
              </a:rPr>
              <a:t>vUrZtkr</a:t>
            </a:r>
            <a:r>
              <a:rPr lang="en-IN" sz="2400" dirty="0">
                <a:latin typeface="Kruti Dev 010" pitchFamily="2" charset="0"/>
              </a:rPr>
              <a:t> ,</a:t>
            </a:r>
            <a:r>
              <a:rPr lang="en-IN" sz="2400" dirty="0" err="1">
                <a:latin typeface="Kruti Dev 010" pitchFamily="2" charset="0"/>
              </a:rPr>
              <a:t>oa</a:t>
            </a:r>
            <a:r>
              <a:rPr lang="en-IN" sz="2400" dirty="0">
                <a:latin typeface="Kruti Dev 010" pitchFamily="2" charset="0"/>
              </a:rPr>
              <a:t> </a:t>
            </a:r>
            <a:r>
              <a:rPr lang="en-IN" sz="2400" dirty="0" err="1">
                <a:latin typeface="Kruti Dev 010" pitchFamily="2" charset="0"/>
              </a:rPr>
              <a:t>cfgZtkr</a:t>
            </a:r>
            <a:r>
              <a:rPr lang="en-IN" sz="2400" dirty="0">
                <a:latin typeface="Kruti Dev 010" pitchFamily="2" charset="0"/>
              </a:rPr>
              <a:t> cy </a:t>
            </a:r>
            <a:r>
              <a:rPr lang="en-IN" sz="2400" dirty="0" err="1">
                <a:latin typeface="Kruti Dev 010" pitchFamily="2" charset="0"/>
              </a:rPr>
              <a:t>dgrs</a:t>
            </a:r>
            <a:r>
              <a:rPr lang="en-IN" sz="2400" dirty="0">
                <a:latin typeface="Kruti Dev 010" pitchFamily="2" charset="0"/>
              </a:rPr>
              <a:t> </a:t>
            </a:r>
            <a:r>
              <a:rPr lang="en-IN" sz="2400" dirty="0" err="1">
                <a:latin typeface="Kruti Dev 010" pitchFamily="2" charset="0"/>
              </a:rPr>
              <a:t>gSaA</a:t>
            </a:r>
            <a:endParaRPr lang="en-IN" sz="2400" dirty="0">
              <a:latin typeface="Kruti Dev 010" pitchFamily="2" charset="0"/>
            </a:endParaRPr>
          </a:p>
          <a:p>
            <a:pPr marL="457200" indent="-457200" algn="just">
              <a:buFont typeface="Wingdings" pitchFamily="2" charset="2"/>
              <a:buChar char="v"/>
            </a:pPr>
            <a:r>
              <a:rPr lang="en-IN" sz="2400" dirty="0" err="1">
                <a:latin typeface="Kruti Dev 010" pitchFamily="2" charset="0"/>
              </a:rPr>
              <a:t>oSlk</a:t>
            </a:r>
            <a:r>
              <a:rPr lang="en-IN" sz="2400" dirty="0">
                <a:latin typeface="Kruti Dev 010" pitchFamily="2" charset="0"/>
              </a:rPr>
              <a:t> cy </a:t>
            </a:r>
            <a:r>
              <a:rPr lang="en-IN" sz="2400" dirty="0" err="1">
                <a:latin typeface="Kruti Dev 010" pitchFamily="2" charset="0"/>
              </a:rPr>
              <a:t>ftldh</a:t>
            </a:r>
            <a:r>
              <a:rPr lang="en-IN" sz="2400" dirty="0">
                <a:latin typeface="Kruti Dev 010" pitchFamily="2" charset="0"/>
              </a:rPr>
              <a:t> </a:t>
            </a:r>
            <a:r>
              <a:rPr lang="en-IN" sz="2400" dirty="0" err="1">
                <a:latin typeface="Kruti Dev 010" pitchFamily="2" charset="0"/>
              </a:rPr>
              <a:t>mRifr</a:t>
            </a:r>
            <a:r>
              <a:rPr lang="en-IN" sz="2400" dirty="0">
                <a:latin typeface="Kruti Dev 010" pitchFamily="2" charset="0"/>
              </a:rPr>
              <a:t> </a:t>
            </a:r>
            <a:r>
              <a:rPr lang="en-IN" sz="2400" dirty="0" err="1">
                <a:latin typeface="Kruti Dev 010" pitchFamily="2" charset="0"/>
              </a:rPr>
              <a:t>HkwiVy</a:t>
            </a:r>
            <a:r>
              <a:rPr lang="en-IN" sz="2400" dirty="0">
                <a:latin typeface="Kruti Dev 010" pitchFamily="2" charset="0"/>
              </a:rPr>
              <a:t> ds </a:t>
            </a:r>
            <a:r>
              <a:rPr lang="en-IN" sz="2400" dirty="0" err="1">
                <a:latin typeface="Kruti Dev 010" pitchFamily="2" charset="0"/>
              </a:rPr>
              <a:t>vUnj</a:t>
            </a:r>
            <a:r>
              <a:rPr lang="en-IN" sz="2400" dirty="0">
                <a:latin typeface="Kruti Dev 010" pitchFamily="2" charset="0"/>
              </a:rPr>
              <a:t> </a:t>
            </a:r>
            <a:r>
              <a:rPr lang="en-IN" sz="2400" dirty="0" err="1">
                <a:latin typeface="Kruti Dev 010" pitchFamily="2" charset="0"/>
              </a:rPr>
              <a:t>ls</a:t>
            </a:r>
            <a:r>
              <a:rPr lang="en-IN" sz="2400" dirty="0">
                <a:latin typeface="Kruti Dev 010" pitchFamily="2" charset="0"/>
              </a:rPr>
              <a:t> </a:t>
            </a:r>
            <a:r>
              <a:rPr lang="en-IN" sz="2400" dirty="0" err="1">
                <a:latin typeface="Kruti Dev 010" pitchFamily="2" charset="0"/>
              </a:rPr>
              <a:t>gksrk</a:t>
            </a:r>
            <a:r>
              <a:rPr lang="en-IN" sz="2400" dirty="0">
                <a:latin typeface="Kruti Dev 010" pitchFamily="2" charset="0"/>
              </a:rPr>
              <a:t> </a:t>
            </a:r>
            <a:r>
              <a:rPr lang="en-IN" sz="2400" dirty="0" err="1">
                <a:latin typeface="Kruti Dev 010" pitchFamily="2" charset="0"/>
              </a:rPr>
              <a:t>gS</a:t>
            </a:r>
            <a:r>
              <a:rPr lang="en-IN" sz="2400" dirty="0">
                <a:latin typeface="Kruti Dev 010" pitchFamily="2" charset="0"/>
              </a:rPr>
              <a:t>] </a:t>
            </a:r>
            <a:r>
              <a:rPr lang="en-IN" sz="2400" dirty="0" err="1">
                <a:latin typeface="Kruti Dev 010" pitchFamily="2" charset="0"/>
              </a:rPr>
              <a:t>vUrZtkr</a:t>
            </a:r>
            <a:r>
              <a:rPr lang="en-IN" sz="2400" dirty="0">
                <a:latin typeface="Kruti Dev 010" pitchFamily="2" charset="0"/>
              </a:rPr>
              <a:t> cy </a:t>
            </a:r>
            <a:r>
              <a:rPr lang="en-IN" sz="2400" dirty="0" err="1">
                <a:latin typeface="Kruti Dev 010" pitchFamily="2" charset="0"/>
              </a:rPr>
              <a:t>dgykrk</a:t>
            </a:r>
            <a:r>
              <a:rPr lang="en-IN" sz="2400" dirty="0">
                <a:latin typeface="Kruti Dev 010" pitchFamily="2" charset="0"/>
              </a:rPr>
              <a:t> </a:t>
            </a:r>
            <a:r>
              <a:rPr lang="en-IN" sz="2400" dirty="0" err="1">
                <a:latin typeface="Kruti Dev 010" pitchFamily="2" charset="0"/>
              </a:rPr>
              <a:t>gSA</a:t>
            </a:r>
            <a:r>
              <a:rPr lang="en-IN" sz="2400" dirty="0">
                <a:latin typeface="Kruti Dev 010" pitchFamily="2" charset="0"/>
              </a:rPr>
              <a:t> </a:t>
            </a:r>
            <a:r>
              <a:rPr lang="en-IN" sz="2400" dirty="0" err="1">
                <a:latin typeface="Kruti Dev 010" pitchFamily="2" charset="0"/>
              </a:rPr>
              <a:t>tSls</a:t>
            </a:r>
            <a:r>
              <a:rPr lang="en-IN" sz="2400" dirty="0">
                <a:latin typeface="Kruti Dev 010" pitchFamily="2" charset="0"/>
              </a:rPr>
              <a:t>&amp; </a:t>
            </a:r>
            <a:r>
              <a:rPr lang="en-IN" sz="2400" dirty="0" err="1">
                <a:latin typeface="Kruti Dev 010" pitchFamily="2" charset="0"/>
              </a:rPr>
              <a:t>HkwdEi</a:t>
            </a:r>
            <a:r>
              <a:rPr lang="en-IN" sz="2400" dirty="0">
                <a:latin typeface="Kruti Dev 010" pitchFamily="2" charset="0"/>
              </a:rPr>
              <a:t>] </a:t>
            </a:r>
            <a:r>
              <a:rPr lang="en-IN" sz="2400" dirty="0" err="1">
                <a:latin typeface="Kruti Dev 010" pitchFamily="2" charset="0"/>
              </a:rPr>
              <a:t>Tokykeq</a:t>
            </a:r>
            <a:r>
              <a:rPr lang="en-IN" sz="2400" dirty="0">
                <a:latin typeface="Kruti Dev 010" pitchFamily="2" charset="0"/>
              </a:rPr>
              <a:t>[</a:t>
            </a:r>
            <a:r>
              <a:rPr lang="en-IN" sz="2400" dirty="0" err="1">
                <a:latin typeface="Kruti Dev 010" pitchFamily="2" charset="0"/>
              </a:rPr>
              <a:t>kh</a:t>
            </a:r>
            <a:r>
              <a:rPr lang="en-IN" sz="2400" dirty="0">
                <a:latin typeface="Kruti Dev 010" pitchFamily="2" charset="0"/>
              </a:rPr>
              <a:t>]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IN" sz="2400" dirty="0" err="1">
                <a:latin typeface="Kruti Dev 010" pitchFamily="2" charset="0"/>
              </a:rPr>
              <a:t>oSlk</a:t>
            </a:r>
            <a:r>
              <a:rPr lang="en-IN" sz="2400" dirty="0">
                <a:latin typeface="Kruti Dev 010" pitchFamily="2" charset="0"/>
              </a:rPr>
              <a:t> cy </a:t>
            </a:r>
            <a:r>
              <a:rPr lang="en-IN" sz="2400" dirty="0" err="1">
                <a:latin typeface="Kruti Dev 010" pitchFamily="2" charset="0"/>
              </a:rPr>
              <a:t>ftldh</a:t>
            </a:r>
            <a:r>
              <a:rPr lang="en-IN" sz="2400" dirty="0">
                <a:latin typeface="Kruti Dev 010" pitchFamily="2" charset="0"/>
              </a:rPr>
              <a:t> </a:t>
            </a:r>
            <a:r>
              <a:rPr lang="en-IN" sz="2400" dirty="0" err="1">
                <a:latin typeface="Kruti Dev 010" pitchFamily="2" charset="0"/>
              </a:rPr>
              <a:t>mRifr</a:t>
            </a:r>
            <a:r>
              <a:rPr lang="en-IN" sz="2400" dirty="0">
                <a:latin typeface="Kruti Dev 010" pitchFamily="2" charset="0"/>
              </a:rPr>
              <a:t> </a:t>
            </a:r>
            <a:r>
              <a:rPr lang="en-IN" sz="2400" dirty="0" err="1">
                <a:latin typeface="Kruti Dev 010" pitchFamily="2" charset="0"/>
              </a:rPr>
              <a:t>HkwiVy</a:t>
            </a:r>
            <a:r>
              <a:rPr lang="en-IN" sz="2400" dirty="0">
                <a:latin typeface="Kruti Dev 010" pitchFamily="2" charset="0"/>
              </a:rPr>
              <a:t> ds </a:t>
            </a:r>
            <a:r>
              <a:rPr lang="en-IN" sz="2400" dirty="0" err="1">
                <a:latin typeface="Kruti Dev 010" pitchFamily="2" charset="0"/>
              </a:rPr>
              <a:t>mij</a:t>
            </a:r>
            <a:r>
              <a:rPr lang="en-IN" sz="2400" dirty="0">
                <a:latin typeface="Kruti Dev 010" pitchFamily="2" charset="0"/>
              </a:rPr>
              <a:t> </a:t>
            </a:r>
            <a:r>
              <a:rPr lang="en-IN" sz="2400" dirty="0" err="1">
                <a:latin typeface="Kruti Dev 010" pitchFamily="2" charset="0"/>
              </a:rPr>
              <a:t>ghs</a:t>
            </a:r>
            <a:r>
              <a:rPr lang="en-IN" sz="2400" dirty="0">
                <a:latin typeface="Kruti Dev 010" pitchFamily="2" charset="0"/>
              </a:rPr>
              <a:t> </a:t>
            </a:r>
            <a:r>
              <a:rPr lang="en-IN" sz="2400" dirty="0" err="1">
                <a:latin typeface="Kruti Dev 010" pitchFamily="2" charset="0"/>
              </a:rPr>
              <a:t>gksrk</a:t>
            </a:r>
            <a:r>
              <a:rPr lang="en-IN" sz="2400" dirty="0">
                <a:latin typeface="Kruti Dev 010" pitchFamily="2" charset="0"/>
              </a:rPr>
              <a:t> </a:t>
            </a:r>
            <a:r>
              <a:rPr lang="en-IN" sz="2400" dirty="0" err="1">
                <a:latin typeface="Kruti Dev 010" pitchFamily="2" charset="0"/>
              </a:rPr>
              <a:t>gS</a:t>
            </a:r>
            <a:r>
              <a:rPr lang="en-IN" sz="2400" dirty="0">
                <a:latin typeface="Kruti Dev 010" pitchFamily="2" charset="0"/>
              </a:rPr>
              <a:t>] </a:t>
            </a:r>
            <a:r>
              <a:rPr lang="en-IN" sz="2400" dirty="0" err="1">
                <a:latin typeface="Kruti Dev 010" pitchFamily="2" charset="0"/>
              </a:rPr>
              <a:t>cfgZtkr</a:t>
            </a:r>
            <a:r>
              <a:rPr lang="en-IN" sz="2400" dirty="0">
                <a:latin typeface="Kruti Dev 010" pitchFamily="2" charset="0"/>
              </a:rPr>
              <a:t> cy </a:t>
            </a:r>
            <a:r>
              <a:rPr lang="en-IN" sz="2400" dirty="0" err="1">
                <a:latin typeface="Kruti Dev 010" pitchFamily="2" charset="0"/>
              </a:rPr>
              <a:t>dgykrk</a:t>
            </a:r>
            <a:r>
              <a:rPr lang="en-IN" sz="2400" dirty="0">
                <a:latin typeface="Kruti Dev 010" pitchFamily="2" charset="0"/>
              </a:rPr>
              <a:t> </a:t>
            </a:r>
            <a:r>
              <a:rPr lang="en-IN" sz="2400" dirty="0" err="1">
                <a:latin typeface="Kruti Dev 010" pitchFamily="2" charset="0"/>
              </a:rPr>
              <a:t>gSA</a:t>
            </a:r>
            <a:r>
              <a:rPr lang="en-IN" sz="2400" dirty="0">
                <a:latin typeface="Kruti Dev 010" pitchFamily="2" charset="0"/>
              </a:rPr>
              <a:t> </a:t>
            </a:r>
            <a:r>
              <a:rPr lang="en-IN" sz="2400" dirty="0" err="1">
                <a:latin typeface="Kruti Dev 010" pitchFamily="2" charset="0"/>
              </a:rPr>
              <a:t>tSls</a:t>
            </a:r>
            <a:r>
              <a:rPr lang="en-IN" sz="2400" dirty="0">
                <a:latin typeface="Kruti Dev 010" pitchFamily="2" charset="0"/>
              </a:rPr>
              <a:t>&amp; unh] </a:t>
            </a:r>
            <a:r>
              <a:rPr lang="en-IN" sz="2400" dirty="0" err="1">
                <a:latin typeface="Kruti Dev 010" pitchFamily="2" charset="0"/>
              </a:rPr>
              <a:t>fgekuh</a:t>
            </a:r>
            <a:r>
              <a:rPr lang="en-IN" sz="2400" dirty="0">
                <a:latin typeface="Kruti Dev 010" pitchFamily="2" charset="0"/>
              </a:rPr>
              <a:t>] </a:t>
            </a:r>
            <a:r>
              <a:rPr lang="en-IN" sz="2400" dirty="0" err="1">
                <a:latin typeface="Kruti Dev 010" pitchFamily="2" charset="0"/>
              </a:rPr>
              <a:t>iou</a:t>
            </a:r>
            <a:r>
              <a:rPr lang="en-IN" sz="2400" dirty="0">
                <a:latin typeface="Kruti Dev 010" pitchFamily="2" charset="0"/>
              </a:rPr>
              <a:t>] </a:t>
            </a:r>
            <a:r>
              <a:rPr lang="en-IN" sz="2400" dirty="0" err="1">
                <a:latin typeface="Kruti Dev 010" pitchFamily="2" charset="0"/>
              </a:rPr>
              <a:t>leqnzh</a:t>
            </a:r>
            <a:r>
              <a:rPr lang="en-IN" sz="2400" dirty="0">
                <a:latin typeface="Kruti Dev 010" pitchFamily="2" charset="0"/>
              </a:rPr>
              <a:t> </a:t>
            </a:r>
            <a:r>
              <a:rPr lang="en-IN" sz="2400" dirty="0" err="1">
                <a:latin typeface="Kruti Dev 010" pitchFamily="2" charset="0"/>
              </a:rPr>
              <a:t>ygj</a:t>
            </a:r>
            <a:r>
              <a:rPr lang="en-IN" sz="2400" dirty="0">
                <a:latin typeface="Kruti Dev 010" pitchFamily="2" charset="0"/>
              </a:rPr>
              <a:t> </a:t>
            </a:r>
            <a:r>
              <a:rPr lang="en-IN" sz="2400" dirty="0" err="1">
                <a:latin typeface="Kruti Dev 010" pitchFamily="2" charset="0"/>
              </a:rPr>
              <a:t>vkfnA</a:t>
            </a:r>
            <a:r>
              <a:rPr lang="en-IN" sz="2400" dirty="0">
                <a:latin typeface="Kruti Dev 010" pitchFamily="2" charset="0"/>
              </a:rPr>
              <a:t> </a:t>
            </a:r>
          </a:p>
          <a:p>
            <a:r>
              <a:rPr lang="en-IN" sz="2400" dirty="0">
                <a:latin typeface="Kruti Dev 010" pitchFamily="2" charset="0"/>
              </a:rPr>
              <a:t>				                         </a:t>
            </a:r>
          </a:p>
          <a:p>
            <a:r>
              <a:rPr lang="en-IN" sz="2400" dirty="0">
                <a:latin typeface="Kruti Dev 010" pitchFamily="2" charset="0"/>
              </a:rPr>
              <a:t>                                                </a:t>
            </a:r>
            <a:r>
              <a:rPr lang="en-IN" sz="2400" dirty="0" err="1">
                <a:latin typeface="Kruti Dev 010" pitchFamily="2" charset="0"/>
              </a:rPr>
              <a:t>cfgZtkr</a:t>
            </a:r>
            <a:r>
              <a:rPr lang="en-IN" sz="2400" dirty="0">
                <a:latin typeface="Kruti Dev 010" pitchFamily="2" charset="0"/>
              </a:rPr>
              <a:t> cy</a:t>
            </a:r>
          </a:p>
          <a:p>
            <a:pPr algn="just"/>
            <a:r>
              <a:rPr lang="en-IN" sz="2400" dirty="0">
                <a:latin typeface="Kruti Dev 010" pitchFamily="2" charset="0"/>
              </a:rPr>
              <a:t> </a:t>
            </a:r>
            <a:endParaRPr lang="en-IN" sz="2400" dirty="0"/>
          </a:p>
        </p:txBody>
      </p:sp>
      <p:sp>
        <p:nvSpPr>
          <p:cNvPr id="6" name="Oval 5"/>
          <p:cNvSpPr/>
          <p:nvPr/>
        </p:nvSpPr>
        <p:spPr>
          <a:xfrm>
            <a:off x="4977186" y="4060371"/>
            <a:ext cx="3886200" cy="2590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>
                <a:latin typeface="Kruti Dev 010" pitchFamily="2" charset="0"/>
              </a:rPr>
              <a:t>             </a:t>
            </a:r>
            <a:endParaRPr lang="en-IN" dirty="0"/>
          </a:p>
        </p:txBody>
      </p:sp>
      <p:sp>
        <p:nvSpPr>
          <p:cNvPr id="7" name="Down Arrow 6"/>
          <p:cNvSpPr/>
          <p:nvPr/>
        </p:nvSpPr>
        <p:spPr>
          <a:xfrm>
            <a:off x="1600200" y="4038601"/>
            <a:ext cx="685800" cy="1066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Down Arrow 7"/>
          <p:cNvSpPr/>
          <p:nvPr/>
        </p:nvSpPr>
        <p:spPr>
          <a:xfrm rot="5661848">
            <a:off x="616583" y="4533621"/>
            <a:ext cx="532847" cy="1066800"/>
          </a:xfrm>
          <a:prstGeom prst="downArrow">
            <a:avLst>
              <a:gd name="adj1" fmla="val 50000"/>
              <a:gd name="adj2" fmla="val 533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Down Arrow 8"/>
          <p:cNvSpPr/>
          <p:nvPr/>
        </p:nvSpPr>
        <p:spPr>
          <a:xfrm rot="16200000">
            <a:off x="3352800" y="5029200"/>
            <a:ext cx="7620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Down Arrow 9"/>
          <p:cNvSpPr/>
          <p:nvPr/>
        </p:nvSpPr>
        <p:spPr>
          <a:xfrm rot="11814457">
            <a:off x="2374293" y="4039070"/>
            <a:ext cx="685800" cy="1066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5-Point Star 10"/>
          <p:cNvSpPr/>
          <p:nvPr/>
        </p:nvSpPr>
        <p:spPr>
          <a:xfrm>
            <a:off x="1676400" y="6096000"/>
            <a:ext cx="762000" cy="685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5-Point Star 11"/>
          <p:cNvSpPr/>
          <p:nvPr/>
        </p:nvSpPr>
        <p:spPr>
          <a:xfrm>
            <a:off x="457200" y="5410200"/>
            <a:ext cx="762000" cy="685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5-Point Star 12"/>
          <p:cNvSpPr/>
          <p:nvPr/>
        </p:nvSpPr>
        <p:spPr>
          <a:xfrm>
            <a:off x="2590800" y="5715000"/>
            <a:ext cx="762000" cy="685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Arrow: Up 2">
            <a:extLst>
              <a:ext uri="{FF2B5EF4-FFF2-40B4-BE49-F238E27FC236}">
                <a16:creationId xmlns:a16="http://schemas.microsoft.com/office/drawing/2014/main" id="{C29BC3AA-BFF8-4E3F-A0B0-F659A434B4A0}"/>
              </a:ext>
            </a:extLst>
          </p:cNvPr>
          <p:cNvSpPr/>
          <p:nvPr/>
        </p:nvSpPr>
        <p:spPr>
          <a:xfrm>
            <a:off x="6832341" y="3549396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E758E804-3254-4E02-B879-768E786AD0F4}"/>
              </a:ext>
            </a:extLst>
          </p:cNvPr>
          <p:cNvSpPr/>
          <p:nvPr/>
        </p:nvSpPr>
        <p:spPr>
          <a:xfrm>
            <a:off x="6549954" y="5521327"/>
            <a:ext cx="941832" cy="1359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CABE6E2E-1254-4428-9BD7-D9C8FE89684A}"/>
              </a:ext>
            </a:extLst>
          </p:cNvPr>
          <p:cNvSpPr/>
          <p:nvPr/>
        </p:nvSpPr>
        <p:spPr>
          <a:xfrm>
            <a:off x="7620000" y="5182540"/>
            <a:ext cx="1371600" cy="5324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Arrow: Left 17">
            <a:extLst>
              <a:ext uri="{FF2B5EF4-FFF2-40B4-BE49-F238E27FC236}">
                <a16:creationId xmlns:a16="http://schemas.microsoft.com/office/drawing/2014/main" id="{A43BD3C4-3212-4101-950E-70A22B30046E}"/>
              </a:ext>
            </a:extLst>
          </p:cNvPr>
          <p:cNvSpPr/>
          <p:nvPr/>
        </p:nvSpPr>
        <p:spPr>
          <a:xfrm>
            <a:off x="2919786" y="54102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Arrow: Left 20">
            <a:extLst>
              <a:ext uri="{FF2B5EF4-FFF2-40B4-BE49-F238E27FC236}">
                <a16:creationId xmlns:a16="http://schemas.microsoft.com/office/drawing/2014/main" id="{47DF5FB4-E1D9-4E97-987D-7913EDC3F5E6}"/>
              </a:ext>
            </a:extLst>
          </p:cNvPr>
          <p:cNvSpPr/>
          <p:nvPr/>
        </p:nvSpPr>
        <p:spPr>
          <a:xfrm>
            <a:off x="4940587" y="505652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4712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>
                <a:solidFill>
                  <a:srgbClr val="C00000"/>
                </a:solidFill>
              </a:rPr>
              <a:t>THREE MAIN CAUSES OF ENDOGENETIC FORCES</a:t>
            </a:r>
            <a:endParaRPr lang="en-IN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830599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4442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>
                <a:solidFill>
                  <a:srgbClr val="C00000"/>
                </a:solidFill>
              </a:rPr>
              <a:t>ENDOGENETIC   FORCES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678457"/>
              </p:ext>
            </p:extLst>
          </p:nvPr>
        </p:nvGraphicFramePr>
        <p:xfrm>
          <a:off x="457200" y="1600200"/>
          <a:ext cx="8534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57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C00000"/>
                </a:solidFill>
              </a:rPr>
              <a:t>ENDOGENETIC   FORCES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4864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IN" dirty="0"/>
              <a:t>The force that comes from the earth’s interior due to any cause is called </a:t>
            </a:r>
            <a:r>
              <a:rPr lang="en-IN" b="1" dirty="0" err="1">
                <a:solidFill>
                  <a:srgbClr val="C00000"/>
                </a:solidFill>
              </a:rPr>
              <a:t>indogenetic</a:t>
            </a:r>
            <a:r>
              <a:rPr lang="en-IN" b="1" dirty="0">
                <a:solidFill>
                  <a:srgbClr val="C00000"/>
                </a:solidFill>
              </a:rPr>
              <a:t> force</a:t>
            </a:r>
            <a:r>
              <a:rPr lang="en-IN" dirty="0"/>
              <a:t>.</a:t>
            </a:r>
          </a:p>
          <a:p>
            <a:pPr algn="just"/>
            <a:r>
              <a:rPr lang="en-IN" dirty="0"/>
              <a:t>‘Volcanic eruptions and seismic events are also  the expressions of </a:t>
            </a:r>
            <a:r>
              <a:rPr lang="en-IN" dirty="0" err="1"/>
              <a:t>endogenetic</a:t>
            </a:r>
            <a:r>
              <a:rPr lang="en-IN" dirty="0"/>
              <a:t> force but such movements are called </a:t>
            </a:r>
            <a:r>
              <a:rPr lang="en-IN" b="1" dirty="0">
                <a:solidFill>
                  <a:srgbClr val="C00000"/>
                </a:solidFill>
              </a:rPr>
              <a:t>sudden movements</a:t>
            </a:r>
            <a:r>
              <a:rPr lang="en-IN" dirty="0"/>
              <a:t> and the forces responsible for their origin are called sudden forces. </a:t>
            </a:r>
          </a:p>
          <a:p>
            <a:pPr algn="just"/>
            <a:r>
              <a:rPr lang="en-IN" b="1" dirty="0">
                <a:solidFill>
                  <a:srgbClr val="C00000"/>
                </a:solidFill>
              </a:rPr>
              <a:t>Diastrophic force : </a:t>
            </a:r>
            <a:r>
              <a:rPr lang="en-IN" dirty="0"/>
              <a:t>Both vertical and horizontal movements which disfigures the earth’s crust and are caused due to forces deep within the earth are called </a:t>
            </a:r>
            <a:r>
              <a:rPr lang="en-IN" dirty="0">
                <a:solidFill>
                  <a:srgbClr val="C00000"/>
                </a:solidFill>
              </a:rPr>
              <a:t>diastrophic force </a:t>
            </a:r>
            <a:r>
              <a:rPr lang="en-IN" dirty="0"/>
              <a:t>also known as </a:t>
            </a:r>
            <a:r>
              <a:rPr lang="en-IN" dirty="0">
                <a:solidFill>
                  <a:srgbClr val="C00000"/>
                </a:solidFill>
              </a:rPr>
              <a:t>constructive force</a:t>
            </a:r>
            <a:r>
              <a:rPr lang="en-IN" dirty="0"/>
              <a:t>. It is </a:t>
            </a:r>
            <a:r>
              <a:rPr lang="en-IN" dirty="0">
                <a:solidFill>
                  <a:srgbClr val="C00000"/>
                </a:solidFill>
              </a:rPr>
              <a:t>very slow  </a:t>
            </a:r>
            <a:r>
              <a:rPr lang="en-IN" dirty="0"/>
              <a:t>and their effect become discernible after </a:t>
            </a:r>
            <a:r>
              <a:rPr lang="en-IN" dirty="0">
                <a:solidFill>
                  <a:srgbClr val="C00000"/>
                </a:solidFill>
              </a:rPr>
              <a:t>millions of years</a:t>
            </a:r>
            <a:r>
              <a:rPr lang="en-IN" dirty="0"/>
              <a:t>. It covers </a:t>
            </a:r>
            <a:r>
              <a:rPr lang="en-IN" dirty="0">
                <a:solidFill>
                  <a:srgbClr val="C00000"/>
                </a:solidFill>
              </a:rPr>
              <a:t>larger areas </a:t>
            </a:r>
            <a:r>
              <a:rPr lang="en-IN" dirty="0"/>
              <a:t>of the globe.</a:t>
            </a:r>
          </a:p>
        </p:txBody>
      </p:sp>
    </p:spTree>
    <p:extLst>
      <p:ext uri="{BB962C8B-B14F-4D97-AF65-F5344CB8AC3E}">
        <p14:creationId xmlns:p14="http://schemas.microsoft.com/office/powerpoint/2010/main" val="371817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462416222"/>
              </p:ext>
            </p:extLst>
          </p:nvPr>
        </p:nvGraphicFramePr>
        <p:xfrm>
          <a:off x="457200" y="152400"/>
          <a:ext cx="8229600" cy="190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168133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Down Arrow 5"/>
          <p:cNvSpPr/>
          <p:nvPr/>
        </p:nvSpPr>
        <p:spPr>
          <a:xfrm>
            <a:off x="3276600" y="5105400"/>
            <a:ext cx="6858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Down Arrow 6"/>
          <p:cNvSpPr/>
          <p:nvPr/>
        </p:nvSpPr>
        <p:spPr>
          <a:xfrm rot="10800000">
            <a:off x="533400" y="5181600"/>
            <a:ext cx="6858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3487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4" grpId="0">
        <p:bldAsOne/>
      </p:bldGraphic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 fontScale="90000"/>
          </a:bodyPr>
          <a:lstStyle/>
          <a:p>
            <a:pPr lvl="0"/>
            <a:r>
              <a:rPr lang="en-IN" b="1" dirty="0">
                <a:solidFill>
                  <a:srgbClr val="C00000"/>
                </a:solidFill>
              </a:rPr>
              <a:t>ENDOGENETIC   FORCES (</a:t>
            </a:r>
            <a:r>
              <a:rPr lang="en-IN" b="1" dirty="0" err="1">
                <a:solidFill>
                  <a:srgbClr val="C00000"/>
                </a:solidFill>
                <a:latin typeface="Kruti Dev 010" pitchFamily="2" charset="0"/>
              </a:rPr>
              <a:t>vUrZtkr</a:t>
            </a:r>
            <a:r>
              <a:rPr lang="en-IN" b="1" dirty="0">
                <a:solidFill>
                  <a:srgbClr val="C00000"/>
                </a:solidFill>
                <a:latin typeface="Kruti Dev 010" pitchFamily="2" charset="0"/>
              </a:rPr>
              <a:t> cy</a:t>
            </a:r>
            <a:r>
              <a:rPr lang="en-IN" b="1" dirty="0">
                <a:solidFill>
                  <a:srgbClr val="C00000"/>
                </a:solidFill>
              </a:rPr>
              <a:t>)</a:t>
            </a:r>
            <a:br>
              <a:rPr lang="en-IN" dirty="0"/>
            </a:b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1099136"/>
              </p:ext>
            </p:extLst>
          </p:nvPr>
        </p:nvGraphicFramePr>
        <p:xfrm>
          <a:off x="312174" y="1069102"/>
          <a:ext cx="8686800" cy="5560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ight Arrow 4"/>
          <p:cNvSpPr/>
          <p:nvPr/>
        </p:nvSpPr>
        <p:spPr>
          <a:xfrm>
            <a:off x="1524000" y="2743200"/>
            <a:ext cx="914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ight Arrow 5"/>
          <p:cNvSpPr/>
          <p:nvPr/>
        </p:nvSpPr>
        <p:spPr>
          <a:xfrm rot="10800000">
            <a:off x="381000" y="2743200"/>
            <a:ext cx="990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ight Arrow 6"/>
          <p:cNvSpPr/>
          <p:nvPr/>
        </p:nvSpPr>
        <p:spPr>
          <a:xfrm rot="10800000">
            <a:off x="8001000" y="2971800"/>
            <a:ext cx="990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ight Arrow 7"/>
          <p:cNvSpPr/>
          <p:nvPr/>
        </p:nvSpPr>
        <p:spPr>
          <a:xfrm>
            <a:off x="6850180" y="2999542"/>
            <a:ext cx="990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9689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>
                <a:solidFill>
                  <a:srgbClr val="C00000"/>
                </a:solidFill>
              </a:rPr>
              <a:t>ENDOGENETIC   FORCES (</a:t>
            </a:r>
            <a:r>
              <a:rPr lang="en-IN" b="1" dirty="0" err="1">
                <a:solidFill>
                  <a:srgbClr val="C00000"/>
                </a:solidFill>
                <a:latin typeface="Kruti Dev 010" pitchFamily="2" charset="0"/>
              </a:rPr>
              <a:t>vUrZtkr</a:t>
            </a:r>
            <a:r>
              <a:rPr lang="en-IN" b="1" dirty="0">
                <a:solidFill>
                  <a:srgbClr val="C00000"/>
                </a:solidFill>
                <a:latin typeface="Kruti Dev 010" pitchFamily="2" charset="0"/>
              </a:rPr>
              <a:t> cy</a:t>
            </a:r>
            <a:r>
              <a:rPr lang="en-IN" b="1" dirty="0">
                <a:solidFill>
                  <a:srgbClr val="C00000"/>
                </a:solidFill>
              </a:rPr>
              <a:t>)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1895716"/>
              </p:ext>
            </p:extLst>
          </p:nvPr>
        </p:nvGraphicFramePr>
        <p:xfrm>
          <a:off x="0" y="1265237"/>
          <a:ext cx="8686800" cy="4983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ight Arrow 4"/>
          <p:cNvSpPr/>
          <p:nvPr/>
        </p:nvSpPr>
        <p:spPr>
          <a:xfrm>
            <a:off x="381000" y="1295400"/>
            <a:ext cx="35814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ight Arrow 5"/>
          <p:cNvSpPr/>
          <p:nvPr/>
        </p:nvSpPr>
        <p:spPr>
          <a:xfrm rot="10800000">
            <a:off x="3962400" y="1295400"/>
            <a:ext cx="47244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ight Arrow 6"/>
          <p:cNvSpPr/>
          <p:nvPr/>
        </p:nvSpPr>
        <p:spPr>
          <a:xfrm rot="16200000">
            <a:off x="143256" y="4105656"/>
            <a:ext cx="627888" cy="761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ight Arrow 7"/>
          <p:cNvSpPr/>
          <p:nvPr/>
        </p:nvSpPr>
        <p:spPr>
          <a:xfrm rot="5400000">
            <a:off x="4258056" y="4123945"/>
            <a:ext cx="627888" cy="761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566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1287</Words>
  <Application>Microsoft Office PowerPoint</Application>
  <PresentationFormat>On-screen Show (4:3)</PresentationFormat>
  <Paragraphs>122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Kalinga</vt:lpstr>
      <vt:lpstr>Kruti Dev 010</vt:lpstr>
      <vt:lpstr>Wingdings</vt:lpstr>
      <vt:lpstr>Office Theme</vt:lpstr>
      <vt:lpstr>     For D – I Geography (Hon’s) Paper – Physical Geography                            BY                     Dr. ALPNA JYOTI Deptt. of Geography, Marwari College, Darbhanga                             LNM University, Darbhanga     </vt:lpstr>
      <vt:lpstr>FACTORS CONTROLLING LANDFORMS : ENDOGENETIC &amp; EXOGENETIC FORCES ¼LFky:Ik ds fu;a=d dkjd % vkUrfjd vkSj cká cy½</vt:lpstr>
      <vt:lpstr>ENDOGENETIC &amp; EXOGENETIC FORCES</vt:lpstr>
      <vt:lpstr>THREE MAIN CAUSES OF ENDOGENETIC FORCES</vt:lpstr>
      <vt:lpstr>ENDOGENETIC   FORCES</vt:lpstr>
      <vt:lpstr>ENDOGENETIC   FORCES</vt:lpstr>
      <vt:lpstr>PowerPoint Presentation</vt:lpstr>
      <vt:lpstr>ENDOGENETIC   FORCES (vUrZtkr cy) </vt:lpstr>
      <vt:lpstr>ENDOGENETIC   FORCES (vUrZtkr cy)</vt:lpstr>
      <vt:lpstr>ENDOGENETIC   FORCES-FOLDING  (vUrZtkr cy&amp;&amp;oyu)</vt:lpstr>
      <vt:lpstr>FOLD (oyu)</vt:lpstr>
      <vt:lpstr>FOLD (oyu)</vt:lpstr>
      <vt:lpstr>ANTICLINE &amp; SYNCLINE</vt:lpstr>
      <vt:lpstr>FOLD (oyu)</vt:lpstr>
      <vt:lpstr>ANTICLINORIUM &amp; SYNCLINORIUM  (leiufr ,oa lefHkufr)</vt:lpstr>
      <vt:lpstr>Anticlinorium &amp; Synclinorium </vt:lpstr>
      <vt:lpstr>TYPES OF FOLD (oyu ds izdkj )</vt:lpstr>
      <vt:lpstr>TYPES OF FOLD (oyu ds izdkj )</vt:lpstr>
      <vt:lpstr>TYPES OF FOLD (oyu ds izdkj )</vt:lpstr>
      <vt:lpstr>TYPES OF FOLD (oyu ds izdkj )</vt:lpstr>
      <vt:lpstr>TYPES OF FOLD (oyu ds izdkj )</vt:lpstr>
      <vt:lpstr>CLOSED &amp; OPEN FOLD  (cUn ,oa [kqyk oyu)</vt:lpstr>
      <vt:lpstr>CLOSED &amp; OPEN FOLD  (cUn ,oa [kqyk oyu)</vt:lpstr>
      <vt:lpstr>NAPPES</vt:lpstr>
      <vt:lpstr>CLOSED &amp; OPEN FOLD  (cUn ,oa [kqyk oyu)</vt:lpstr>
      <vt:lpstr>OVERTURNED FOLD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ENDOGENETIC &amp; EXOGENETIC FORCES</dc:title>
  <dc:creator>DR. RAMPRAVESH YADAV</dc:creator>
  <cp:lastModifiedBy>d k</cp:lastModifiedBy>
  <cp:revision>64</cp:revision>
  <cp:lastPrinted>2016-06-05T16:50:28Z</cp:lastPrinted>
  <dcterms:created xsi:type="dcterms:W3CDTF">2006-08-16T00:00:00Z</dcterms:created>
  <dcterms:modified xsi:type="dcterms:W3CDTF">2020-05-13T02:40:26Z</dcterms:modified>
</cp:coreProperties>
</file>